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3" r:id="rId2"/>
    <p:sldMasterId id="2147483798" r:id="rId3"/>
  </p:sldMasterIdLst>
  <p:notesMasterIdLst>
    <p:notesMasterId r:id="rId29"/>
  </p:notesMasterIdLst>
  <p:sldIdLst>
    <p:sldId id="589" r:id="rId4"/>
    <p:sldId id="697" r:id="rId5"/>
    <p:sldId id="705" r:id="rId6"/>
    <p:sldId id="719" r:id="rId7"/>
    <p:sldId id="720" r:id="rId8"/>
    <p:sldId id="721" r:id="rId9"/>
    <p:sldId id="725" r:id="rId10"/>
    <p:sldId id="722" r:id="rId11"/>
    <p:sldId id="753" r:id="rId12"/>
    <p:sldId id="754" r:id="rId13"/>
    <p:sldId id="731" r:id="rId14"/>
    <p:sldId id="760" r:id="rId15"/>
    <p:sldId id="716" r:id="rId16"/>
    <p:sldId id="717" r:id="rId17"/>
    <p:sldId id="759" r:id="rId18"/>
    <p:sldId id="726" r:id="rId19"/>
    <p:sldId id="718" r:id="rId20"/>
    <p:sldId id="727" r:id="rId21"/>
    <p:sldId id="755" r:id="rId22"/>
    <p:sldId id="729" r:id="rId23"/>
    <p:sldId id="730" r:id="rId24"/>
    <p:sldId id="757" r:id="rId25"/>
    <p:sldId id="758" r:id="rId26"/>
    <p:sldId id="756" r:id="rId27"/>
    <p:sldId id="747" r:id="rId28"/>
  </p:sldIdLst>
  <p:sldSz cx="9144000" cy="6858000" type="screen4x3"/>
  <p:notesSz cx="6950075" cy="91678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3CC3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64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58391"/>
          </a:xfrm>
          <a:prstGeom prst="rect">
            <a:avLst/>
          </a:prstGeom>
        </p:spPr>
        <p:txBody>
          <a:bodyPr vert="horz" lIns="92096" tIns="46048" rIns="92096" bIns="4604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58391"/>
          </a:xfrm>
          <a:prstGeom prst="rect">
            <a:avLst/>
          </a:prstGeom>
        </p:spPr>
        <p:txBody>
          <a:bodyPr vert="horz" lIns="92096" tIns="46048" rIns="92096" bIns="46048" rtlCol="0"/>
          <a:lstStyle>
            <a:lvl1pPr algn="r">
              <a:defRPr sz="1200"/>
            </a:lvl1pPr>
          </a:lstStyle>
          <a:p>
            <a:fld id="{6E7044B3-33B9-496E-9613-4759E4EF22A3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87388"/>
            <a:ext cx="4584700" cy="3438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6" tIns="46048" rIns="92096" bIns="4604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54711"/>
            <a:ext cx="5560060" cy="4125516"/>
          </a:xfrm>
          <a:prstGeom prst="rect">
            <a:avLst/>
          </a:prstGeom>
        </p:spPr>
        <p:txBody>
          <a:bodyPr vert="horz" lIns="92096" tIns="46048" rIns="92096" bIns="4604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7831"/>
            <a:ext cx="3011699" cy="458391"/>
          </a:xfrm>
          <a:prstGeom prst="rect">
            <a:avLst/>
          </a:prstGeom>
        </p:spPr>
        <p:txBody>
          <a:bodyPr vert="horz" lIns="92096" tIns="46048" rIns="92096" bIns="4604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07831"/>
            <a:ext cx="3011699" cy="458391"/>
          </a:xfrm>
          <a:prstGeom prst="rect">
            <a:avLst/>
          </a:prstGeom>
        </p:spPr>
        <p:txBody>
          <a:bodyPr vert="horz" lIns="92096" tIns="46048" rIns="92096" bIns="46048" rtlCol="0" anchor="b"/>
          <a:lstStyle>
            <a:lvl1pPr algn="r">
              <a:defRPr sz="1200"/>
            </a:lvl1pPr>
          </a:lstStyle>
          <a:p>
            <a:fld id="{16351EDA-F9B9-4E57-9DFE-654A860E4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67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7713" indent="-287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093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3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168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2888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8608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4328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0048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FAD527-DEEA-4B77-B9F1-C97E0EFC8F53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578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7713" indent="-287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093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3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168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2888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8608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4328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0048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3CEBE3-AFCD-47EF-90D6-D04A3C6982F6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20018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299" indent="-2878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230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721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2213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2705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3197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3689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4181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67CE57-D2E4-4A91-B840-0DF89BCDB215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636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299" indent="-2878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230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721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2213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2705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3197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3689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4181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C9884A-7405-45FC-A43D-B017C307DD23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15871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299" indent="-2878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230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721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2213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2705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3197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3689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4181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D4D310-22F2-4150-9A0F-F6F1D937E271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76591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299" indent="-2878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230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721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2213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2705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3197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3689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4181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DDA911-4425-4081-891A-4EF133B667C6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07483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299" indent="-2878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230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721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2213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2705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3197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3689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4181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53CE63-37E8-4003-82AE-57AE0A95BD3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63770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299" indent="-2878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230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721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2213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2705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3197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3689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4181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4D712-1808-49F5-AE97-DE8204167C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3134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299" indent="-2878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230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721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2213" indent="-2302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2705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3197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3689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4181" indent="-2302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BEACA3-9DF5-4DD2-AB3C-020A07281C3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817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A359-2FB3-4847-9D97-3491754AA7F9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5DAC-1A13-D34F-9418-D6257772B49C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0D93-568E-6D41-8E6D-0963A71A503C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3337C-678F-4779-AB67-43D5CE7E2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2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 eaLnBrk="1" hangingPunct="1">
                  <a:defRPr/>
                </a:pPr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 eaLnBrk="1" hangingPunct="1">
                  <a:defRPr/>
                </a:pPr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 eaLnBrk="1" hangingPunct="1">
                  <a:defRPr/>
                </a:pPr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 eaLnBrk="1" hangingPunct="1">
                  <a:defRPr/>
                </a:pPr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 eaLnBrk="1" hangingPunct="1">
                  <a:defRPr/>
                </a:pPr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 eaLnBrk="1" hangingPunct="1">
                  <a:defRPr/>
                </a:pPr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 eaLnBrk="1" hangingPunct="1">
                  <a:defRPr/>
                </a:pPr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 eaLnBrk="1" hangingPunct="1">
                  <a:defRPr/>
                </a:pPr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 eaLnBrk="1" hangingPunct="1">
                  <a:defRPr/>
                </a:pPr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 eaLnBrk="1" hangingPunct="1">
                  <a:defRPr/>
                </a:pPr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ea typeface="+mn-ea"/>
                </a:endParaRPr>
              </a:p>
            </p:txBody>
          </p:sp>
        </p:grpSp>
      </p:grpSp>
      <p:pic>
        <p:nvPicPr>
          <p:cNvPr id="18" name="Picture 22" descr="red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324600"/>
            <a:ext cx="1352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304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C0A5A-769B-4BBA-AAA2-403D889D41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28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DD18-A0D1-47CA-96FE-2268CE7D14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8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44E1-32BF-4865-8337-4194EC2158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14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11A54-B2A9-4C2E-A8B0-1C1167FAEF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98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23CF1-0911-4CCB-AB44-DD5D27E94D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4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636FB-E4CB-41DE-96C1-ECF123776A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52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F3912-EF16-4E8A-9B7C-FF8626F2B8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8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03A-2399-D64A-8203-C8F297F981E8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1252-AD26-4213-A6EF-5924B30582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50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05863-AD80-400C-8DB9-DBDB22BD22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6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2417C-AE94-4309-BA69-36551FFFE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74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45216-DD2A-4BD6-8E24-33F396F99E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63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CCA76-3401-4E6E-982A-89729DB63A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06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8FFB3-B3C8-44EC-9751-85F1EE9850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57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E95ED-E823-4E2D-9D28-CD1EB118EE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69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789F4-1CE7-47C9-A59B-5593985CD8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91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C4630-233B-4836-9DC7-FC9434AA65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51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A359-2FB3-4847-9D97-3491754AA7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6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03A-2399-D64A-8203-C8F297F981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1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37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8501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8501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41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2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35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0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90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48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5DAC-1A13-D34F-9418-D6257772B4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51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0D93-568E-6D41-8E6D-0963A71A50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4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8501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8501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63A7C-A196-4BC8-9C8C-80F24FD79A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54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3337C-678F-4779-AB67-43D5CE7E25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6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00117"/>
            <a:ext cx="82296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3022604"/>
            <a:ext cx="82296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4504B-B211-B34D-97AF-78446C71FCDD}" type="datetimeFigureOut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2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defTabSz="914400">
              <a:defRPr/>
            </a:pPr>
            <a:fld id="{D924B0BE-B13C-46F4-89F1-D85A25CFA138}" type="slidenum">
              <a:rPr lang="en-US">
                <a:solidFill>
                  <a:srgbClr val="000000"/>
                </a:solidFill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en-US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400"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103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103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smtClean="0">
                <a:solidFill>
                  <a:srgbClr val="666699"/>
                </a:solidFill>
                <a:ea typeface="+mn-ea"/>
              </a:endParaRPr>
            </a:p>
          </p:txBody>
        </p:sp>
        <p:sp>
          <p:nvSpPr>
            <p:cNvPr id="103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smtClean="0">
                <a:solidFill>
                  <a:srgbClr val="666699"/>
                </a:solidFill>
                <a:ea typeface="+mn-ea"/>
              </a:endParaRPr>
            </a:p>
          </p:txBody>
        </p:sp>
        <p:sp>
          <p:nvSpPr>
            <p:cNvPr id="103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smtClean="0">
                <a:solidFill>
                  <a:srgbClr val="9999CC"/>
                </a:solidFill>
                <a:ea typeface="+mn-ea"/>
              </a:endParaRPr>
            </a:p>
          </p:txBody>
        </p:sp>
        <p:sp>
          <p:nvSpPr>
            <p:cNvPr id="103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smtClean="0">
                <a:solidFill>
                  <a:srgbClr val="666699"/>
                </a:solidFill>
                <a:ea typeface="+mn-ea"/>
              </a:endParaRPr>
            </a:p>
          </p:txBody>
        </p:sp>
        <p:sp>
          <p:nvSpPr>
            <p:cNvPr id="103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104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smtClean="0">
                <a:solidFill>
                  <a:srgbClr val="9999CC"/>
                </a:solidFill>
                <a:ea typeface="+mn-ea"/>
              </a:endParaRPr>
            </a:p>
          </p:txBody>
        </p:sp>
        <p:sp>
          <p:nvSpPr>
            <p:cNvPr id="104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defRPr/>
              </a:pPr>
              <a:endParaRPr lang="en-US" altLang="en-US" smtClean="0">
                <a:solidFill>
                  <a:srgbClr val="9999CC"/>
                </a:solidFill>
                <a:ea typeface="+mn-ea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939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32" name="Picture 18" descr="redLogo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248400"/>
            <a:ext cx="13525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94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00117"/>
            <a:ext cx="82296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3022604"/>
            <a:ext cx="82296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4504B-B211-B34D-97AF-78446C71FC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0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0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0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0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0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0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0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8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76600" y="1676400"/>
            <a:ext cx="5867400" cy="13716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</a:rPr>
              <a:t>Blueberry Cultivars for the Southeastern US</a:t>
            </a:r>
            <a:endParaRPr lang="en-US" altLang="en-US" sz="2000" dirty="0" smtClean="0">
              <a:solidFill>
                <a:schemeClr val="bg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124200"/>
            <a:ext cx="5334000" cy="762000"/>
          </a:xfrm>
        </p:spPr>
        <p:txBody>
          <a:bodyPr/>
          <a:lstStyle/>
          <a:p>
            <a:pPr eaLnBrk="1" hangingPunct="1"/>
            <a:r>
              <a:rPr lang="en-US" altLang="en-US" sz="1600" b="1" dirty="0" smtClean="0">
                <a:solidFill>
                  <a:schemeClr val="bg1"/>
                </a:solidFill>
              </a:rPr>
              <a:t>Bill Cline, Entomology and Plant Pathology </a:t>
            </a:r>
          </a:p>
          <a:p>
            <a:pPr eaLnBrk="1" hangingPunct="1"/>
            <a:r>
              <a:rPr lang="en-US" altLang="en-US" sz="1600" b="1" dirty="0" smtClean="0">
                <a:solidFill>
                  <a:schemeClr val="bg1"/>
                </a:solidFill>
              </a:rPr>
              <a:t>North Carolina State University</a:t>
            </a:r>
          </a:p>
        </p:txBody>
      </p:sp>
      <p:pic>
        <p:nvPicPr>
          <p:cNvPr id="4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1271" y="6043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866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30455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ON UPLAND SITES, Bark mulch is added to provide an organic substrate, lower pH and improve drainage. Note raised beds!</a:t>
            </a:r>
          </a:p>
        </p:txBody>
      </p:sp>
      <p:pic>
        <p:nvPicPr>
          <p:cNvPr id="28675" name="Picture 6" descr="IMG_589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2260600"/>
            <a:ext cx="6350000" cy="422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7" descr="IMG_589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4212"/>
            <a:ext cx="3225800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745" y="6135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200" smtClean="0"/>
              <a:t>Site evaluation and soil type helps determine what cultivars you can grow</a:t>
            </a:r>
          </a:p>
        </p:txBody>
      </p:sp>
      <p:pic>
        <p:nvPicPr>
          <p:cNvPr id="3584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5375" y="1981200"/>
            <a:ext cx="6953250" cy="3886200"/>
          </a:xfrm>
          <a:effectLst>
            <a:outerShdw blurRad="279400" dist="139700" dir="2700000" algn="tl" rotWithShape="0">
              <a:prstClr val="black">
                <a:alpha val="64000"/>
              </a:prstClr>
            </a:outerShdw>
          </a:effectLst>
        </p:spPr>
      </p:pic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4905" y="62233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7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65035"/>
            <a:ext cx="8229600" cy="1068387"/>
          </a:xfrm>
        </p:spPr>
        <p:txBody>
          <a:bodyPr/>
          <a:lstStyle/>
          <a:p>
            <a:r>
              <a:rPr lang="en-US" dirty="0" smtClean="0"/>
              <a:t>Raised beds amended with pine bark, then surface mulched, with sod middles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6" y="2098964"/>
            <a:ext cx="7206566" cy="4027199"/>
          </a:xfrm>
          <a:effectLst>
            <a:outerShdw blurRad="292100" dist="139700" dir="2700000" algn="ctr" rotWithShape="0">
              <a:srgbClr val="000000">
                <a:alpha val="64000"/>
              </a:srgbClr>
            </a:outerShdw>
          </a:effectLst>
        </p:spPr>
      </p:pic>
      <p:pic>
        <p:nvPicPr>
          <p:cNvPr id="9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3" y="6285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SPECIES OF </a:t>
            </a:r>
            <a:r>
              <a:rPr lang="en-US" b="1" u="sng" dirty="0" smtClean="0">
                <a:solidFill>
                  <a:srgbClr val="0033CC"/>
                </a:solidFill>
              </a:rPr>
              <a:t>CULTIVATED</a:t>
            </a:r>
            <a:r>
              <a:rPr lang="en-US" b="1" dirty="0" smtClean="0">
                <a:solidFill>
                  <a:srgbClr val="0033CC"/>
                </a:solidFill>
              </a:rPr>
              <a:t> BLUEBERRY GROWN IN THE SOUTHEASTERN US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3677"/>
            <a:ext cx="8229600" cy="4043214"/>
          </a:xfrm>
        </p:spPr>
        <p:txBody>
          <a:bodyPr/>
          <a:lstStyle/>
          <a:p>
            <a:pPr>
              <a:defRPr/>
            </a:pPr>
            <a:r>
              <a:rPr lang="en-US" sz="2400" b="1" dirty="0" err="1" smtClean="0">
                <a:solidFill>
                  <a:srgbClr val="0033CC"/>
                </a:solidFill>
              </a:rPr>
              <a:t>Rabbiteye</a:t>
            </a:r>
            <a:r>
              <a:rPr lang="en-US" sz="2400" dirty="0" smtClean="0"/>
              <a:t> (</a:t>
            </a:r>
            <a:r>
              <a:rPr lang="en-US" sz="2400" i="1" dirty="0" err="1" smtClean="0"/>
              <a:t>Vaccinium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virgatum</a:t>
            </a:r>
            <a:r>
              <a:rPr lang="en-US" sz="2400" i="1" dirty="0" smtClean="0"/>
              <a:t> </a:t>
            </a:r>
            <a:r>
              <a:rPr lang="en-US" sz="2400" dirty="0" smtClean="0"/>
              <a:t>syn.</a:t>
            </a:r>
            <a:r>
              <a:rPr lang="en-US" sz="2400" i="1" dirty="0" smtClean="0"/>
              <a:t> V. </a:t>
            </a:r>
            <a:r>
              <a:rPr lang="en-US" sz="2400" i="1" dirty="0" err="1" smtClean="0"/>
              <a:t>ashei</a:t>
            </a:r>
            <a:r>
              <a:rPr lang="en-US" sz="2400" dirty="0" smtClean="0"/>
              <a:t>) native to deep South, </a:t>
            </a:r>
            <a:r>
              <a:rPr lang="en-US" sz="2400" dirty="0" err="1" smtClean="0"/>
              <a:t>hexaploid</a:t>
            </a:r>
            <a:r>
              <a:rPr lang="en-US" sz="2400" dirty="0" smtClean="0"/>
              <a:t> 6X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33CC"/>
                </a:solidFill>
              </a:rPr>
              <a:t>Highbush</a:t>
            </a:r>
            <a:r>
              <a:rPr lang="en-US" sz="2400" dirty="0" smtClean="0"/>
              <a:t> (</a:t>
            </a:r>
            <a:r>
              <a:rPr lang="en-US" sz="2400" i="1" dirty="0" err="1" smtClean="0"/>
              <a:t>Vaccinium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corymbosum</a:t>
            </a:r>
            <a:r>
              <a:rPr lang="en-US" sz="2400" dirty="0" smtClean="0"/>
              <a:t>) “Northern highbush” domesticated in NJ, but also native into the South; tetraploid 4X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33CC"/>
                </a:solidFill>
              </a:rPr>
              <a:t>Southern highbush </a:t>
            </a:r>
            <a:r>
              <a:rPr lang="en-US" sz="2400" dirty="0" smtClean="0"/>
              <a:t>(</a:t>
            </a:r>
            <a:r>
              <a:rPr lang="en-US" sz="2400" i="1" dirty="0" err="1" smtClean="0"/>
              <a:t>Vaccinium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corymbosum</a:t>
            </a:r>
            <a:r>
              <a:rPr lang="en-US" sz="2400" i="1" dirty="0" smtClean="0"/>
              <a:t> X </a:t>
            </a:r>
            <a:r>
              <a:rPr lang="en-US" sz="2400" dirty="0" smtClean="0"/>
              <a:t>?) complex tetraploid 4x interspecific hybrids with lower chill requirement, greater soil adaptability</a:t>
            </a:r>
          </a:p>
          <a:p>
            <a:pPr>
              <a:defRPr/>
            </a:pPr>
            <a:r>
              <a:rPr lang="en-US" sz="2400" b="1" dirty="0" err="1" smtClean="0">
                <a:solidFill>
                  <a:srgbClr val="0033CC"/>
                </a:solidFill>
              </a:rPr>
              <a:t>Pentaploids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smtClean="0"/>
              <a:t>(5x) hybrids between </a:t>
            </a:r>
            <a:r>
              <a:rPr lang="en-US" sz="2400" dirty="0" err="1" smtClean="0"/>
              <a:t>rabbiteye</a:t>
            </a:r>
            <a:r>
              <a:rPr lang="en-US" sz="2400" dirty="0" smtClean="0"/>
              <a:t> &amp; highbush (rare, not widely grown or widely recommended)</a:t>
            </a:r>
            <a:endParaRPr lang="en-US" sz="2400" dirty="0"/>
          </a:p>
        </p:txBody>
      </p:sp>
      <p:pic>
        <p:nvPicPr>
          <p:cNvPr id="4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3320" y="62968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164" y="900118"/>
            <a:ext cx="8416636" cy="648128"/>
          </a:xfrm>
        </p:spPr>
        <p:txBody>
          <a:bodyPr/>
          <a:lstStyle/>
          <a:p>
            <a:pPr algn="ctr"/>
            <a:r>
              <a:rPr lang="en-US" sz="3600" b="1" u="sng" dirty="0" smtClean="0">
                <a:solidFill>
                  <a:srgbClr val="0033CC"/>
                </a:solidFill>
              </a:rPr>
              <a:t>LOCATION</a:t>
            </a:r>
            <a:r>
              <a:rPr lang="en-US" sz="3600" b="1" dirty="0" smtClean="0">
                <a:solidFill>
                  <a:srgbClr val="0033CC"/>
                </a:solidFill>
              </a:rPr>
              <a:t> DRIVES CULTIVAR SELECTION</a:t>
            </a:r>
            <a:endParaRPr lang="en-US" sz="3600" b="1" dirty="0">
              <a:solidFill>
                <a:srgbClr val="00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8501"/>
            <a:ext cx="3347273" cy="41576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Chill hours = hours below 45</a:t>
            </a:r>
            <a:r>
              <a:rPr lang="en-US" sz="2400" b="1" baseline="30000" dirty="0" smtClean="0"/>
              <a:t>o</a:t>
            </a:r>
            <a:r>
              <a:rPr lang="en-US" sz="2400" b="1" dirty="0" smtClean="0"/>
              <a:t>F required to leaf and flower normally (Oct to Feb in NC)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Soil type and % </a:t>
            </a:r>
            <a:r>
              <a:rPr lang="en-US" sz="2400" b="1" dirty="0" err="1" smtClean="0"/>
              <a:t>humic</a:t>
            </a:r>
            <a:r>
              <a:rPr lang="en-US" sz="2400" b="1" dirty="0" smtClean="0"/>
              <a:t> matter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USDA Hardiness Zone</a:t>
            </a:r>
            <a:endParaRPr lang="en-US" sz="2400" b="1" dirty="0"/>
          </a:p>
        </p:txBody>
      </p:sp>
      <p:pic>
        <p:nvPicPr>
          <p:cNvPr id="1751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73" y="1968501"/>
            <a:ext cx="4729927" cy="3550227"/>
          </a:xfrm>
          <a:prstGeom prst="rect">
            <a:avLst/>
          </a:prstGeom>
          <a:noFill/>
          <a:ln>
            <a:noFill/>
          </a:ln>
          <a:effectLst>
            <a:outerShdw blurRad="292100" dist="1905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1892" y="5813390"/>
            <a:ext cx="3583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 smtClean="0"/>
              <a:t>Poor leafing due to lack of </a:t>
            </a:r>
          </a:p>
          <a:p>
            <a:r>
              <a:rPr lang="en-US" altLang="en-US" sz="2400" dirty="0" smtClean="0"/>
              <a:t>winter chilling (</a:t>
            </a:r>
            <a:r>
              <a:rPr lang="en-US" altLang="en-US" sz="2400" dirty="0" err="1" smtClean="0"/>
              <a:t>hrs</a:t>
            </a:r>
            <a:r>
              <a:rPr lang="en-US" altLang="en-US" sz="2400" dirty="0" smtClean="0"/>
              <a:t> &lt; </a:t>
            </a:r>
            <a:r>
              <a:rPr lang="en-US" sz="2400" dirty="0" smtClean="0"/>
              <a:t>45</a:t>
            </a:r>
            <a:r>
              <a:rPr lang="en-US" sz="2400" baseline="30000" dirty="0" smtClean="0"/>
              <a:t>o </a:t>
            </a:r>
            <a:r>
              <a:rPr lang="en-US" sz="2400" dirty="0" smtClean="0"/>
              <a:t>F)</a:t>
            </a:r>
            <a:endParaRPr lang="en-US" sz="2400" dirty="0"/>
          </a:p>
        </p:txBody>
      </p:sp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3" y="62517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Chill Hour requirements vary by species and also by cultivar within species</a:t>
            </a:r>
            <a:endParaRPr lang="en-US" dirty="0">
              <a:solidFill>
                <a:srgbClr val="0033CC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514423"/>
              </p:ext>
            </p:extLst>
          </p:nvPr>
        </p:nvGraphicFramePr>
        <p:xfrm>
          <a:off x="457200" y="2430318"/>
          <a:ext cx="82296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SPECIES/TYPE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CHILL HOUR RANGE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USDA HARDINESS</a:t>
                      </a:r>
                      <a:r>
                        <a:rPr lang="en-US" sz="2800" b="1" baseline="0" dirty="0" smtClean="0"/>
                        <a:t> ZONE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HIGHBUSH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800 TO 1200+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3-7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RABBITEYE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400</a:t>
                      </a:r>
                      <a:r>
                        <a:rPr lang="en-US" sz="2800" b="1" baseline="0" dirty="0" smtClean="0"/>
                        <a:t> TO 800+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7-8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S. HIGHBUSH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150</a:t>
                      </a:r>
                      <a:r>
                        <a:rPr lang="en-US" sz="2800" b="1" baseline="0" dirty="0" smtClean="0"/>
                        <a:t> TO 900+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7-10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0419" y="6216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7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533400"/>
            <a:ext cx="72961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22971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38401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5430" y="63245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2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NORTH CAROLINA AS AN EXAMPLE: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2662"/>
            <a:ext cx="8229600" cy="31035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33CC"/>
                </a:solidFill>
              </a:rPr>
              <a:t>Highbush</a:t>
            </a:r>
            <a:r>
              <a:rPr lang="en-US" sz="3200" dirty="0" smtClean="0"/>
              <a:t> is preferred for NC mountains above ~2,500 </a:t>
            </a:r>
            <a:r>
              <a:rPr lang="en-US" sz="3200" dirty="0" err="1" smtClean="0"/>
              <a:t>ft</a:t>
            </a:r>
            <a:r>
              <a:rPr lang="en-US" sz="3200" dirty="0" smtClean="0"/>
              <a:t> (too cold for other types)</a:t>
            </a:r>
            <a:endParaRPr lang="en-US" sz="3200" dirty="0"/>
          </a:p>
          <a:p>
            <a:r>
              <a:rPr lang="en-US" sz="3200" b="1" dirty="0" err="1" smtClean="0">
                <a:solidFill>
                  <a:srgbClr val="0033CC"/>
                </a:solidFill>
              </a:rPr>
              <a:t>Rabbiteye</a:t>
            </a:r>
            <a:r>
              <a:rPr lang="en-US" sz="3200" dirty="0" smtClean="0"/>
              <a:t> in foothills, piedmont and drier areas of the coastal plain (soil adaptability, drought tolerance)</a:t>
            </a:r>
          </a:p>
          <a:p>
            <a:r>
              <a:rPr lang="en-US" sz="3200" b="1" dirty="0" smtClean="0">
                <a:solidFill>
                  <a:srgbClr val="0033CC"/>
                </a:solidFill>
              </a:rPr>
              <a:t>Southern highbush and  selected highbush </a:t>
            </a:r>
            <a:r>
              <a:rPr lang="en-US" sz="3200" dirty="0" smtClean="0"/>
              <a:t>main coastal production areas on amended or native sites (early ripening)</a:t>
            </a:r>
            <a:endParaRPr lang="en-US" sz="3200" dirty="0"/>
          </a:p>
        </p:txBody>
      </p:sp>
      <p:pic>
        <p:nvPicPr>
          <p:cNvPr id="4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0582" y="61839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5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702690"/>
            <a:ext cx="8229600" cy="1068387"/>
          </a:xfrm>
        </p:spPr>
        <p:txBody>
          <a:bodyPr/>
          <a:lstStyle/>
          <a:p>
            <a:r>
              <a:rPr lang="en-US" altLang="en-US" sz="2400" b="1" dirty="0" smtClean="0">
                <a:solidFill>
                  <a:srgbClr val="0033CC"/>
                </a:solidFill>
              </a:rPr>
              <a:t>Research your </a:t>
            </a:r>
            <a:r>
              <a:rPr lang="en-US" altLang="en-US" sz="2400" dirty="0" smtClean="0">
                <a:solidFill>
                  <a:srgbClr val="0033CC"/>
                </a:solidFill>
              </a:rPr>
              <a:t>choices, ask specialists, agents, growers --</a:t>
            </a:r>
            <a:r>
              <a:rPr lang="en-US" altLang="en-US" sz="2400" b="1" dirty="0" smtClean="0">
                <a:solidFill>
                  <a:srgbClr val="0033CC"/>
                </a:solidFill>
              </a:rPr>
              <a:t> “I wouldn’t grow </a:t>
            </a:r>
            <a:r>
              <a:rPr lang="en-US" altLang="en-US" sz="2400" b="1" u="sng" dirty="0" smtClean="0">
                <a:solidFill>
                  <a:srgbClr val="0033CC"/>
                </a:solidFill>
              </a:rPr>
              <a:t>that</a:t>
            </a:r>
            <a:r>
              <a:rPr lang="en-US" altLang="en-US" sz="2400" b="1" dirty="0" smtClean="0">
                <a:solidFill>
                  <a:srgbClr val="0033CC"/>
                </a:solidFill>
              </a:rPr>
              <a:t> one because…”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 smtClean="0"/>
              <a:t>Stems don’t detach</a:t>
            </a:r>
          </a:p>
          <a:p>
            <a:r>
              <a:rPr lang="en-US" altLang="en-US" dirty="0" smtClean="0"/>
              <a:t>Cracking</a:t>
            </a:r>
          </a:p>
          <a:p>
            <a:r>
              <a:rPr lang="en-US" altLang="en-US" dirty="0" smtClean="0"/>
              <a:t>Wet stem scar</a:t>
            </a:r>
          </a:p>
          <a:p>
            <a:r>
              <a:rPr lang="en-US" altLang="en-US" dirty="0" smtClean="0"/>
              <a:t>Too soft</a:t>
            </a:r>
          </a:p>
          <a:p>
            <a:r>
              <a:rPr lang="en-US" altLang="en-US" dirty="0" smtClean="0"/>
              <a:t>Poor flavor (esp. tart)</a:t>
            </a:r>
          </a:p>
          <a:p>
            <a:r>
              <a:rPr lang="en-US" altLang="en-US" dirty="0" smtClean="0"/>
              <a:t>Disease</a:t>
            </a:r>
          </a:p>
          <a:p>
            <a:r>
              <a:rPr lang="en-US" altLang="en-US" dirty="0" smtClean="0"/>
              <a:t>Color (too dark)</a:t>
            </a:r>
          </a:p>
          <a:p>
            <a:r>
              <a:rPr lang="en-US" altLang="en-US" dirty="0" smtClean="0"/>
              <a:t>Size</a:t>
            </a:r>
          </a:p>
        </p:txBody>
      </p:sp>
      <p:sp>
        <p:nvSpPr>
          <p:cNvPr id="3174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 smtClean="0"/>
              <a:t>Poor bush survival</a:t>
            </a:r>
          </a:p>
          <a:p>
            <a:r>
              <a:rPr lang="en-US" altLang="en-US" dirty="0" smtClean="0"/>
              <a:t>Market prejudice (species, size, color)</a:t>
            </a:r>
          </a:p>
          <a:p>
            <a:r>
              <a:rPr lang="en-US" altLang="en-US" dirty="0" smtClean="0"/>
              <a:t>Ripens too late</a:t>
            </a:r>
          </a:p>
          <a:p>
            <a:r>
              <a:rPr lang="en-US" altLang="en-US" dirty="0" smtClean="0"/>
              <a:t>Yield not consistent</a:t>
            </a:r>
          </a:p>
          <a:p>
            <a:r>
              <a:rPr lang="en-US" altLang="en-US" dirty="0" smtClean="0"/>
              <a:t>Yield too low</a:t>
            </a:r>
          </a:p>
          <a:p>
            <a:r>
              <a:rPr lang="en-US" altLang="en-US" dirty="0" smtClean="0"/>
              <a:t>Won’t machine pick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5798" y="6126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6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4"/>
          <p:cNvSpPr>
            <a:spLocks noGrp="1"/>
          </p:cNvSpPr>
          <p:nvPr>
            <p:ph type="title"/>
          </p:nvPr>
        </p:nvSpPr>
        <p:spPr>
          <a:xfrm>
            <a:off x="457200" y="900117"/>
            <a:ext cx="8229600" cy="907901"/>
          </a:xfrm>
        </p:spPr>
        <p:txBody>
          <a:bodyPr/>
          <a:lstStyle/>
          <a:p>
            <a:pPr algn="ctr"/>
            <a:r>
              <a:rPr lang="en-US" altLang="en-US" sz="3200" dirty="0" smtClean="0"/>
              <a:t>Fruit color comparison – </a:t>
            </a:r>
            <a:br>
              <a:rPr lang="en-US" altLang="en-US" sz="3200" dirty="0" smtClean="0"/>
            </a:br>
            <a:r>
              <a:rPr lang="en-US" altLang="en-US" sz="3200" dirty="0" smtClean="0"/>
              <a:t>‘Onslow’ (Left) vs ‘Columbus’ (right)</a:t>
            </a:r>
          </a:p>
        </p:txBody>
      </p:sp>
      <p:pic>
        <p:nvPicPr>
          <p:cNvPr id="56323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7127" y="1968504"/>
            <a:ext cx="5999018" cy="4499264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1436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2269"/>
            <a:ext cx="8229600" cy="702645"/>
          </a:xfrm>
        </p:spPr>
        <p:txBody>
          <a:bodyPr/>
          <a:lstStyle/>
          <a:p>
            <a:r>
              <a:rPr lang="en-US" sz="3600" dirty="0" smtClean="0"/>
              <a:t>Blueberries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3866"/>
            <a:ext cx="4038600" cy="4157663"/>
          </a:xfrm>
        </p:spPr>
        <p:txBody>
          <a:bodyPr/>
          <a:lstStyle/>
          <a:p>
            <a:r>
              <a:rPr lang="en-US" i="1" dirty="0" err="1" smtClean="0"/>
              <a:t>Vaccinium</a:t>
            </a:r>
            <a:r>
              <a:rPr lang="en-US" dirty="0" smtClean="0"/>
              <a:t> species</a:t>
            </a:r>
          </a:p>
          <a:p>
            <a:r>
              <a:rPr lang="en-US" dirty="0" smtClean="0"/>
              <a:t>Heath family (</a:t>
            </a:r>
            <a:r>
              <a:rPr lang="en-US" dirty="0" err="1" smtClean="0"/>
              <a:t>Ericaceae</a:t>
            </a:r>
            <a:r>
              <a:rPr lang="en-US" dirty="0" smtClean="0"/>
              <a:t>)</a:t>
            </a:r>
          </a:p>
          <a:p>
            <a:r>
              <a:rPr lang="en-US" dirty="0" smtClean="0"/>
              <a:t>Native to North America</a:t>
            </a:r>
          </a:p>
          <a:p>
            <a:r>
              <a:rPr lang="en-US" dirty="0" smtClean="0"/>
              <a:t>Related to azaleas, cranberries</a:t>
            </a:r>
          </a:p>
          <a:p>
            <a:r>
              <a:rPr lang="en-US" dirty="0" smtClean="0"/>
              <a:t>Acid-loving plants that require low soil pH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9563"/>
            <a:ext cx="4038600" cy="4157663"/>
          </a:xfrm>
        </p:spPr>
        <p:txBody>
          <a:bodyPr/>
          <a:lstStyle/>
          <a:p>
            <a:r>
              <a:rPr lang="en-US" dirty="0" smtClean="0"/>
              <a:t>Multi-trunked bush, deciduous </a:t>
            </a:r>
            <a:r>
              <a:rPr lang="en-US" dirty="0"/>
              <a:t>woody </a:t>
            </a:r>
            <a:r>
              <a:rPr lang="en-US" dirty="0" smtClean="0"/>
              <a:t>perennial</a:t>
            </a:r>
          </a:p>
          <a:p>
            <a:r>
              <a:rPr lang="en-US" dirty="0" smtClean="0"/>
              <a:t>Requires winter chilling</a:t>
            </a:r>
            <a:endParaRPr lang="en-US" dirty="0"/>
          </a:p>
          <a:p>
            <a:r>
              <a:rPr lang="en-US" dirty="0" smtClean="0"/>
              <a:t>Pollinated </a:t>
            </a:r>
            <a:r>
              <a:rPr lang="en-US" dirty="0"/>
              <a:t>by insects</a:t>
            </a:r>
          </a:p>
          <a:p>
            <a:r>
              <a:rPr lang="en-US" dirty="0" smtClean="0"/>
              <a:t>Hand- or Machine-harvested for fresh or processed (frozen, canned)</a:t>
            </a:r>
          </a:p>
          <a:p>
            <a:endParaRPr lang="en-US" dirty="0"/>
          </a:p>
        </p:txBody>
      </p:sp>
      <p:pic>
        <p:nvPicPr>
          <p:cNvPr id="5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6003" y="59853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u="sng" smtClean="0">
                <a:solidFill>
                  <a:srgbClr val="FF0000"/>
                </a:solidFill>
              </a:rPr>
              <a:t>LOCAL</a:t>
            </a:r>
            <a:r>
              <a:rPr lang="en-US" altLang="en-US" sz="3200" b="1" smtClean="0"/>
              <a:t> testing &amp; evaluation is very important – esp. on-farm with growers</a:t>
            </a:r>
          </a:p>
        </p:txBody>
      </p:sp>
      <p:pic>
        <p:nvPicPr>
          <p:cNvPr id="3379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905000"/>
            <a:ext cx="6781800" cy="3789363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33796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925" y="4729163"/>
            <a:ext cx="3013075" cy="2073275"/>
          </a:xfrm>
          <a:ln w="222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3797" name="TextBox 6"/>
          <p:cNvSpPr txBox="1">
            <a:spLocks noChangeArrowheads="1"/>
          </p:cNvSpPr>
          <p:nvPr/>
        </p:nvSpPr>
        <p:spPr bwMode="auto">
          <a:xfrm>
            <a:off x="3962400" y="5759450"/>
            <a:ext cx="4146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Mike Mainland, Hort Sci Emeritus Prof.</a:t>
            </a:r>
          </a:p>
        </p:txBody>
      </p: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4838" y="61301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5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en-US" sz="2000" b="1" dirty="0" smtClean="0"/>
              <a:t>Blueberry harvest timing by cultivar in southeastern NC</a:t>
            </a:r>
          </a:p>
        </p:txBody>
      </p:sp>
      <p:graphicFrame>
        <p:nvGraphicFramePr>
          <p:cNvPr id="302345" name="Group 538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596967"/>
              </p:ext>
            </p:extLst>
          </p:nvPr>
        </p:nvGraphicFramePr>
        <p:xfrm>
          <a:off x="609600" y="1198418"/>
          <a:ext cx="8001000" cy="4876896"/>
        </p:xfrm>
        <a:graphic>
          <a:graphicData uri="http://schemas.openxmlformats.org/drawingml/2006/table">
            <a:tbl>
              <a:tblPr/>
              <a:tblGrid>
                <a:gridCol w="18288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</a:tblGrid>
              <a:tr h="2133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MAY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JUNE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JULY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AUGUST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SEP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9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CROATAN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REBEL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O’NEAL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SUZIBLUE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STAR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FARTHING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ABUNDANCE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DUKE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NEW HANOVER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CAMELLIA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LEGACY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PREMIER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COLUMBUS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TIFBLUE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POWDERBLUE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8166" y="6257698"/>
            <a:ext cx="700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BLACK =HIGHBUSH   </a:t>
            </a:r>
            <a:r>
              <a:rPr lang="en-US" b="1" dirty="0" smtClean="0">
                <a:solidFill>
                  <a:srgbClr val="00CC00"/>
                </a:solidFill>
              </a:rPr>
              <a:t>GREEN = SOUTHERN HIGHBUSH</a:t>
            </a:r>
            <a:r>
              <a:rPr lang="en-US" b="1" dirty="0">
                <a:solidFill>
                  <a:srgbClr val="00CC00"/>
                </a:solidFill>
              </a:rPr>
              <a:t> </a:t>
            </a:r>
            <a:r>
              <a:rPr lang="en-US" b="1" dirty="0" smtClean="0">
                <a:solidFill>
                  <a:srgbClr val="00CC00"/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RED = RABBITEYE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7956" y="6118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3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Highbush Cultivars for zones 3-7, well-drained </a:t>
            </a:r>
            <a:r>
              <a:rPr lang="en-US" altLang="en-US" sz="2800" u="sng" dirty="0" smtClean="0"/>
              <a:t>amended</a:t>
            </a:r>
            <a:r>
              <a:rPr lang="en-US" altLang="en-US" sz="2800" dirty="0" smtClean="0"/>
              <a:t> soils with irrigation. Most cold tolerant, for </a:t>
            </a:r>
            <a:r>
              <a:rPr lang="en-US" altLang="en-US" sz="2800" dirty="0" err="1" smtClean="0"/>
              <a:t>mtns</a:t>
            </a:r>
            <a:endParaRPr lang="en-US" altLang="en-US" sz="2800" dirty="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dirty="0" smtClean="0"/>
              <a:t>STANDARDS:  </a:t>
            </a:r>
            <a:r>
              <a:rPr lang="en-US" altLang="en-US" sz="2800" dirty="0" err="1"/>
              <a:t>Earliblue</a:t>
            </a:r>
            <a:r>
              <a:rPr lang="en-US" altLang="en-US" sz="2800" dirty="0"/>
              <a:t>, Patriot, </a:t>
            </a:r>
            <a:r>
              <a:rPr lang="en-US" altLang="en-US" sz="2800" dirty="0" err="1"/>
              <a:t>Bluecrop</a:t>
            </a:r>
            <a:r>
              <a:rPr lang="en-US" altLang="en-US" sz="2800" dirty="0" smtClean="0"/>
              <a:t>, Berkeley, Jersey, Elliott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NEWER: Duke, Aurora, Liberty, Draper</a:t>
            </a:r>
          </a:p>
        </p:txBody>
      </p:sp>
      <p:pic>
        <p:nvPicPr>
          <p:cNvPr id="44036" name="Picture 4" descr="IMG_045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09825"/>
            <a:ext cx="4038600" cy="3028950"/>
          </a:xfrm>
          <a:noFill/>
          <a:effectLst>
            <a:outerShdw blurRad="292100" dist="139700" dir="2700000" algn="ctr" rotWithShape="0">
              <a:srgbClr val="80808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41026" y="5723555"/>
            <a:ext cx="117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‘DUKE’</a:t>
            </a:r>
            <a:endParaRPr lang="en-US" sz="2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14905" y="63157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7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 sz="2800" dirty="0" err="1" smtClean="0"/>
              <a:t>Rabbiteye</a:t>
            </a:r>
            <a:r>
              <a:rPr lang="en-US" altLang="en-US" sz="2800" dirty="0" smtClean="0"/>
              <a:t> Cultivars (Zones 7-8) most common backyard and Pick-Your-Own in the South, mostly on irrigated, </a:t>
            </a:r>
            <a:r>
              <a:rPr lang="en-US" altLang="en-US" sz="2800" u="sng" dirty="0" smtClean="0"/>
              <a:t>amended</a:t>
            </a:r>
            <a:r>
              <a:rPr lang="en-US" altLang="en-US" sz="2800" dirty="0" smtClean="0"/>
              <a:t> upland sites</a:t>
            </a:r>
            <a:endParaRPr lang="en-US" altLang="en-US" sz="2800" u="sng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47454"/>
            <a:ext cx="4364182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u="sng" dirty="0" smtClean="0"/>
              <a:t>STANDARDS</a:t>
            </a:r>
            <a:r>
              <a:rPr lang="en-US" altLang="en-US" sz="2800" dirty="0" smtClean="0"/>
              <a:t>: Premier</a:t>
            </a:r>
            <a:r>
              <a:rPr lang="en-US" altLang="en-US" sz="2800" dirty="0"/>
              <a:t>, Climax, </a:t>
            </a:r>
            <a:r>
              <a:rPr lang="en-US" altLang="en-US" sz="2800" dirty="0" err="1" smtClean="0"/>
              <a:t>Brightwell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Tifblue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Powderblue</a:t>
            </a:r>
            <a:endParaRPr lang="en-US" altLang="en-US" sz="2800" dirty="0" smtClean="0"/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/>
          </a:p>
          <a:p>
            <a:pPr>
              <a:lnSpc>
                <a:spcPct val="90000"/>
              </a:lnSpc>
            </a:pPr>
            <a:r>
              <a:rPr lang="en-US" altLang="en-US" sz="2800" u="sng" dirty="0" smtClean="0"/>
              <a:t>NEWER</a:t>
            </a:r>
            <a:r>
              <a:rPr lang="en-US" altLang="en-US" sz="2800" dirty="0" smtClean="0"/>
              <a:t>: Vernon, </a:t>
            </a:r>
            <a:r>
              <a:rPr lang="en-US" altLang="en-US" sz="2800" dirty="0" err="1" smtClean="0"/>
              <a:t>Krewer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Alapaha</a:t>
            </a:r>
            <a:r>
              <a:rPr lang="en-US" altLang="en-US" sz="2800" dirty="0" smtClean="0"/>
              <a:t>, Columbus, Ira, </a:t>
            </a:r>
            <a:r>
              <a:rPr lang="en-US" altLang="en-US" sz="2800" dirty="0" err="1" smtClean="0"/>
              <a:t>Ochlockonee</a:t>
            </a:r>
            <a:r>
              <a:rPr lang="en-US" altLang="en-US" sz="2800" dirty="0" smtClean="0"/>
              <a:t>, Onslow </a:t>
            </a:r>
          </a:p>
        </p:txBody>
      </p:sp>
      <p:pic>
        <p:nvPicPr>
          <p:cNvPr id="45060" name="Picture 4" descr="IRA cu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1382" y="2316307"/>
            <a:ext cx="4038600" cy="3028950"/>
          </a:xfrm>
          <a:noFill/>
          <a:effectLst>
            <a:outerShdw blurRad="292100" dist="139700" dir="2700000" algn="ctr" rotWithShape="0">
              <a:srgbClr val="80808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1191" y="5640426"/>
            <a:ext cx="844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‘IRA’</a:t>
            </a:r>
            <a:endParaRPr lang="en-US" sz="2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75424" y="62773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7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Southern Highbush Cultivars -- SE Coastal Plain areas, Zones 7-10, optimal “native” sites or well-drained, irrigated and </a:t>
            </a:r>
            <a:r>
              <a:rPr lang="en-US" altLang="en-US" sz="2800" u="sng" dirty="0" smtClean="0"/>
              <a:t>amended</a:t>
            </a:r>
            <a:r>
              <a:rPr lang="en-US" altLang="en-US" sz="2800" dirty="0" smtClean="0"/>
              <a:t> uplands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406362"/>
            <a:ext cx="40386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u="sng" dirty="0" smtClean="0"/>
              <a:t>STANDARDS</a:t>
            </a:r>
            <a:r>
              <a:rPr lang="en-US" altLang="en-US" sz="2800" dirty="0" smtClean="0"/>
              <a:t>: O’Neal, Star, New Hanover, Legacy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u="sng" dirty="0" smtClean="0"/>
              <a:t>NEWER</a:t>
            </a:r>
            <a:r>
              <a:rPr lang="en-US" altLang="en-US" sz="2800" dirty="0" smtClean="0"/>
              <a:t>:  Rebel, </a:t>
            </a:r>
            <a:r>
              <a:rPr lang="en-US" altLang="en-US" sz="2800" dirty="0" err="1" smtClean="0"/>
              <a:t>Suziblue</a:t>
            </a:r>
            <a:r>
              <a:rPr lang="en-US" altLang="en-US" sz="2800" dirty="0" smtClean="0"/>
              <a:t>,	Farthing, Camellia, </a:t>
            </a:r>
            <a:r>
              <a:rPr lang="en-US" altLang="en-US" sz="2800" dirty="0" err="1" smtClean="0"/>
              <a:t>Gupton</a:t>
            </a:r>
            <a:endParaRPr lang="en-US" altLang="en-US" sz="2800" dirty="0" smtClean="0"/>
          </a:p>
        </p:txBody>
      </p:sp>
      <p:pic>
        <p:nvPicPr>
          <p:cNvPr id="43012" name="Picture 4" descr="blueberry fruit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09825"/>
            <a:ext cx="4038600" cy="3028950"/>
          </a:xfrm>
          <a:noFill/>
          <a:effectLst>
            <a:outerShdw blurRad="292100" dist="139700" dir="2700000" algn="ctr" rotWithShape="0">
              <a:srgbClr val="80808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73281" y="5644634"/>
            <a:ext cx="1487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‘LEGACY’</a:t>
            </a:r>
            <a:endParaRPr lang="en-US" sz="2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5222" y="6167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5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0117"/>
            <a:ext cx="8229600" cy="686227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33CC"/>
                </a:solidFill>
              </a:rPr>
              <a:t>QUESTIONS?</a:t>
            </a:r>
            <a:endParaRPr lang="en-US" sz="2000" dirty="0"/>
          </a:p>
        </p:txBody>
      </p:sp>
      <p:pic>
        <p:nvPicPr>
          <p:cNvPr id="5222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8864" y="1586344"/>
            <a:ext cx="6310745" cy="4733059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2616" y="6281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793" y="743564"/>
            <a:ext cx="3978575" cy="285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Bill\Desktop\Production Pics Shared 7apr18\Cline blueberry flowers IMG_453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2691" y="743564"/>
            <a:ext cx="4109671" cy="285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794" y="3686349"/>
            <a:ext cx="3978575" cy="292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2690" y="3686350"/>
            <a:ext cx="4109671" cy="2914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0139" y="3009135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53701" y="3009135"/>
            <a:ext cx="8867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SPRING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139" y="5964091"/>
            <a:ext cx="1069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17067" y="5964091"/>
            <a:ext cx="606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FALL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26390" y="58037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1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3200" b="1" dirty="0" smtClean="0"/>
              <a:t>Culture and Management</a:t>
            </a:r>
          </a:p>
        </p:txBody>
      </p:sp>
      <p:sp>
        <p:nvSpPr>
          <p:cNvPr id="14339" name="Rectangle 52"/>
          <p:cNvSpPr>
            <a:spLocks noGrp="1" noChangeArrowheads="1"/>
          </p:cNvSpPr>
          <p:nvPr>
            <p:ph type="body" idx="1"/>
          </p:nvPr>
        </p:nvSpPr>
        <p:spPr>
          <a:xfrm>
            <a:off x="571500" y="1323975"/>
            <a:ext cx="8001000" cy="4876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 smtClean="0">
                <a:solidFill>
                  <a:srgbClr val="0033CC"/>
                </a:solidFill>
              </a:rPr>
              <a:t>Pollination</a:t>
            </a:r>
          </a:p>
          <a:p>
            <a:pPr eaLnBrk="1" hangingPunct="1"/>
            <a:r>
              <a:rPr lang="en-US" altLang="en-US" sz="2000" dirty="0" smtClean="0"/>
              <a:t>An insect must visit </a:t>
            </a:r>
            <a:r>
              <a:rPr lang="en-US" altLang="en-US" sz="2000" u="sng" dirty="0" smtClean="0"/>
              <a:t>each flower</a:t>
            </a:r>
            <a:r>
              <a:rPr lang="en-US" altLang="en-US" sz="2000" dirty="0" smtClean="0"/>
              <a:t> or a berry will not form</a:t>
            </a:r>
          </a:p>
          <a:p>
            <a:pPr eaLnBrk="1" hangingPunct="1"/>
            <a:r>
              <a:rPr lang="en-US" altLang="en-US" sz="2000" dirty="0" smtClean="0"/>
              <a:t>For cross-pollination, plant more than one cultivar</a:t>
            </a:r>
            <a:r>
              <a:rPr lang="en-US" altLang="en-US" sz="2100" b="1" dirty="0" smtClean="0"/>
              <a:t> </a:t>
            </a:r>
          </a:p>
          <a:p>
            <a:pPr marL="0" indent="0" eaLnBrk="1" hangingPunct="1">
              <a:buNone/>
            </a:pPr>
            <a:r>
              <a:rPr lang="en-US" altLang="en-US" b="1" dirty="0" smtClean="0">
                <a:solidFill>
                  <a:srgbClr val="0033CC"/>
                </a:solidFill>
              </a:rPr>
              <a:t>Pruning</a:t>
            </a:r>
          </a:p>
          <a:p>
            <a:pPr eaLnBrk="1" hangingPunct="1"/>
            <a:r>
              <a:rPr lang="en-US" altLang="en-US" sz="2000" dirty="0" smtClean="0"/>
              <a:t>Annual task, usually in dormant season</a:t>
            </a:r>
          </a:p>
          <a:p>
            <a:pPr eaLnBrk="1" hangingPunct="1"/>
            <a:r>
              <a:rPr lang="en-US" altLang="en-US" sz="2000" dirty="0" smtClean="0"/>
              <a:t>Removal of old or weak canes; shaping &amp; thinning </a:t>
            </a:r>
          </a:p>
          <a:p>
            <a:pPr marL="0" indent="0" eaLnBrk="1" hangingPunct="1">
              <a:buNone/>
            </a:pPr>
            <a:r>
              <a:rPr lang="en-US" altLang="en-US" b="1" dirty="0" smtClean="0">
                <a:solidFill>
                  <a:srgbClr val="0033CC"/>
                </a:solidFill>
              </a:rPr>
              <a:t>Irrigation</a:t>
            </a:r>
          </a:p>
          <a:p>
            <a:pPr eaLnBrk="1" hangingPunct="1"/>
            <a:r>
              <a:rPr lang="en-US" altLang="en-US" sz="2000" dirty="0" smtClean="0"/>
              <a:t>Drought relief (drip, micro-sprinklers, overhead) </a:t>
            </a:r>
          </a:p>
          <a:p>
            <a:pPr eaLnBrk="1" hangingPunct="1"/>
            <a:r>
              <a:rPr lang="en-US" altLang="en-US" sz="2000" dirty="0" smtClean="0"/>
              <a:t>Freeze protection (overhead only)</a:t>
            </a:r>
          </a:p>
          <a:p>
            <a:pPr marL="0" indent="0" eaLnBrk="1" hangingPunct="1">
              <a:buNone/>
            </a:pPr>
            <a:r>
              <a:rPr lang="en-US" altLang="en-US" b="1" dirty="0" smtClean="0">
                <a:solidFill>
                  <a:srgbClr val="0033CC"/>
                </a:solidFill>
              </a:rPr>
              <a:t>Fertilizer/Organic matter </a:t>
            </a:r>
          </a:p>
          <a:p>
            <a:pPr eaLnBrk="1" hangingPunct="1"/>
            <a:r>
              <a:rPr lang="en-US" altLang="en-US" sz="2000" dirty="0" smtClean="0"/>
              <a:t>Fertilizer use is based on soil testing</a:t>
            </a:r>
          </a:p>
          <a:p>
            <a:pPr eaLnBrk="1" hangingPunct="1"/>
            <a:r>
              <a:rPr lang="en-US" altLang="en-US" sz="2000" dirty="0" smtClean="0"/>
              <a:t>Must maintain low pH for the life of the planting</a:t>
            </a:r>
          </a:p>
          <a:p>
            <a:pPr eaLnBrk="1" hangingPunct="1"/>
            <a:r>
              <a:rPr lang="en-US" altLang="en-US" sz="2000" dirty="0" smtClean="0"/>
              <a:t>Pine bark, aged sawdust</a:t>
            </a:r>
          </a:p>
          <a:p>
            <a:pPr eaLnBrk="1" hangingPunct="1"/>
            <a:endParaRPr lang="en-US" altLang="en-US" sz="2000" b="1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616" y="6159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46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300167"/>
            <a:ext cx="8229600" cy="1068387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Blueberry flowers must be visited by a pollinating insect in order to form a berry.  </a:t>
            </a:r>
            <a:br>
              <a:rPr lang="en-US" altLang="en-US" sz="2400" dirty="0" smtClean="0"/>
            </a:b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 smtClean="0"/>
              <a:t>The Southeastern Blueberry Bee (shown) is a very effective wild, native pollinator.</a:t>
            </a:r>
          </a:p>
        </p:txBody>
      </p:sp>
      <p:pic>
        <p:nvPicPr>
          <p:cNvPr id="33795" name="Picture 8" descr="IMG_20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19425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" descr="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019425"/>
            <a:ext cx="420614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4781" y="6321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10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Unpollenated</a:t>
            </a:r>
            <a:r>
              <a:rPr lang="en-US" dirty="0" smtClean="0"/>
              <a:t> berries do not size, turn red and fall off 2-3 weeks after bloom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038" y="2223435"/>
            <a:ext cx="5967663" cy="442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1287" y="60792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1527175" y="1579564"/>
            <a:ext cx="6132513" cy="4368954"/>
            <a:chOff x="314325" y="488951"/>
            <a:chExt cx="7864475" cy="6096056"/>
          </a:xfrm>
        </p:grpSpPr>
        <p:sp>
          <p:nvSpPr>
            <p:cNvPr id="19460" name="Freeform 186"/>
            <p:cNvSpPr>
              <a:spLocks/>
            </p:cNvSpPr>
            <p:nvPr/>
          </p:nvSpPr>
          <p:spPr bwMode="auto">
            <a:xfrm>
              <a:off x="2425700" y="4178300"/>
              <a:ext cx="39688" cy="1227138"/>
            </a:xfrm>
            <a:custGeom>
              <a:avLst/>
              <a:gdLst>
                <a:gd name="T0" fmla="*/ 2147483647 w 25"/>
                <a:gd name="T1" fmla="*/ 2147483647 h 773"/>
                <a:gd name="T2" fmla="*/ 0 w 25"/>
                <a:gd name="T3" fmla="*/ 2147483647 h 773"/>
                <a:gd name="T4" fmla="*/ 2147483647 w 25"/>
                <a:gd name="T5" fmla="*/ 0 h 7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773">
                  <a:moveTo>
                    <a:pt x="25" y="773"/>
                  </a:moveTo>
                  <a:cubicBezTo>
                    <a:pt x="15" y="730"/>
                    <a:pt x="10" y="687"/>
                    <a:pt x="0" y="644"/>
                  </a:cubicBezTo>
                  <a:cubicBezTo>
                    <a:pt x="4" y="411"/>
                    <a:pt x="17" y="218"/>
                    <a:pt x="17" y="0"/>
                  </a:cubicBezTo>
                </a:path>
              </a:pathLst>
            </a:custGeom>
            <a:noFill/>
            <a:ln w="152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" name="Freeform 187"/>
            <p:cNvSpPr>
              <a:spLocks/>
            </p:cNvSpPr>
            <p:nvPr/>
          </p:nvSpPr>
          <p:spPr bwMode="auto">
            <a:xfrm>
              <a:off x="2630488" y="4672013"/>
              <a:ext cx="466725" cy="720725"/>
            </a:xfrm>
            <a:custGeom>
              <a:avLst/>
              <a:gdLst>
                <a:gd name="T0" fmla="*/ 0 w 294"/>
                <a:gd name="T1" fmla="*/ 2147483647 h 454"/>
                <a:gd name="T2" fmla="*/ 2147483647 w 294"/>
                <a:gd name="T3" fmla="*/ 2147483647 h 454"/>
                <a:gd name="T4" fmla="*/ 2147483647 w 294"/>
                <a:gd name="T5" fmla="*/ 2147483647 h 454"/>
                <a:gd name="T6" fmla="*/ 2147483647 w 294"/>
                <a:gd name="T7" fmla="*/ 2147483647 h 454"/>
                <a:gd name="T8" fmla="*/ 2147483647 w 294"/>
                <a:gd name="T9" fmla="*/ 2147483647 h 454"/>
                <a:gd name="T10" fmla="*/ 2147483647 w 294"/>
                <a:gd name="T11" fmla="*/ 2147483647 h 454"/>
                <a:gd name="T12" fmla="*/ 2147483647 w 294"/>
                <a:gd name="T13" fmla="*/ 2147483647 h 4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4" h="454">
                  <a:moveTo>
                    <a:pt x="0" y="454"/>
                  </a:moveTo>
                  <a:cubicBezTo>
                    <a:pt x="11" y="417"/>
                    <a:pt x="20" y="383"/>
                    <a:pt x="43" y="351"/>
                  </a:cubicBezTo>
                  <a:cubicBezTo>
                    <a:pt x="56" y="292"/>
                    <a:pt x="60" y="230"/>
                    <a:pt x="103" y="187"/>
                  </a:cubicBezTo>
                  <a:cubicBezTo>
                    <a:pt x="112" y="157"/>
                    <a:pt x="128" y="145"/>
                    <a:pt x="146" y="119"/>
                  </a:cubicBezTo>
                  <a:cubicBezTo>
                    <a:pt x="160" y="57"/>
                    <a:pt x="188" y="75"/>
                    <a:pt x="257" y="67"/>
                  </a:cubicBezTo>
                  <a:cubicBezTo>
                    <a:pt x="260" y="58"/>
                    <a:pt x="261" y="49"/>
                    <a:pt x="266" y="41"/>
                  </a:cubicBezTo>
                  <a:cubicBezTo>
                    <a:pt x="294" y="0"/>
                    <a:pt x="292" y="30"/>
                    <a:pt x="292" y="7"/>
                  </a:cubicBezTo>
                </a:path>
              </a:pathLst>
            </a:custGeom>
            <a:noFill/>
            <a:ln w="152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" name="Freeform 188"/>
            <p:cNvSpPr>
              <a:spLocks/>
            </p:cNvSpPr>
            <p:nvPr/>
          </p:nvSpPr>
          <p:spPr bwMode="auto">
            <a:xfrm>
              <a:off x="1881188" y="4668838"/>
              <a:ext cx="358775" cy="796925"/>
            </a:xfrm>
            <a:custGeom>
              <a:avLst/>
              <a:gdLst>
                <a:gd name="T0" fmla="*/ 2147483647 w 226"/>
                <a:gd name="T1" fmla="*/ 2147483647 h 502"/>
                <a:gd name="T2" fmla="*/ 2147483647 w 226"/>
                <a:gd name="T3" fmla="*/ 2147483647 h 502"/>
                <a:gd name="T4" fmla="*/ 2147483647 w 226"/>
                <a:gd name="T5" fmla="*/ 2147483647 h 502"/>
                <a:gd name="T6" fmla="*/ 2147483647 w 226"/>
                <a:gd name="T7" fmla="*/ 2147483647 h 502"/>
                <a:gd name="T8" fmla="*/ 2147483647 w 226"/>
                <a:gd name="T9" fmla="*/ 0 h 5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" h="502">
                  <a:moveTo>
                    <a:pt x="214" y="490"/>
                  </a:moveTo>
                  <a:cubicBezTo>
                    <a:pt x="190" y="419"/>
                    <a:pt x="226" y="502"/>
                    <a:pt x="179" y="456"/>
                  </a:cubicBezTo>
                  <a:cubicBezTo>
                    <a:pt x="138" y="415"/>
                    <a:pt x="133" y="385"/>
                    <a:pt x="85" y="353"/>
                  </a:cubicBezTo>
                  <a:cubicBezTo>
                    <a:pt x="74" y="320"/>
                    <a:pt x="52" y="313"/>
                    <a:pt x="33" y="284"/>
                  </a:cubicBezTo>
                  <a:cubicBezTo>
                    <a:pt x="0" y="176"/>
                    <a:pt x="7" y="144"/>
                    <a:pt x="7" y="0"/>
                  </a:cubicBezTo>
                </a:path>
              </a:pathLst>
            </a:custGeom>
            <a:noFill/>
            <a:ln w="152400" cmpd="sng">
              <a:solidFill>
                <a:srgbClr val="808080"/>
              </a:solidFill>
              <a:round/>
              <a:headEnd/>
              <a:tailEnd/>
            </a:ln>
            <a:effectLst>
              <a:outerShdw dist="35921" dir="2700000" sx="94000" sy="94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3" name="Freeform 189"/>
            <p:cNvSpPr>
              <a:spLocks/>
            </p:cNvSpPr>
            <p:nvPr/>
          </p:nvSpPr>
          <p:spPr bwMode="auto">
            <a:xfrm>
              <a:off x="2243138" y="5232400"/>
              <a:ext cx="60325" cy="187325"/>
            </a:xfrm>
            <a:custGeom>
              <a:avLst/>
              <a:gdLst>
                <a:gd name="T0" fmla="*/ 2147483647 w 38"/>
                <a:gd name="T1" fmla="*/ 2147483647 h 118"/>
                <a:gd name="T2" fmla="*/ 2147483647 w 38"/>
                <a:gd name="T3" fmla="*/ 2147483647 h 118"/>
                <a:gd name="T4" fmla="*/ 2147483647 w 38"/>
                <a:gd name="T5" fmla="*/ 2147483647 h 1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" h="118">
                  <a:moveTo>
                    <a:pt x="37" y="118"/>
                  </a:moveTo>
                  <a:cubicBezTo>
                    <a:pt x="34" y="98"/>
                    <a:pt x="38" y="76"/>
                    <a:pt x="29" y="58"/>
                  </a:cubicBezTo>
                  <a:cubicBezTo>
                    <a:pt x="0" y="0"/>
                    <a:pt x="3" y="72"/>
                    <a:pt x="3" y="41"/>
                  </a:cubicBezTo>
                </a:path>
              </a:pathLst>
            </a:custGeom>
            <a:noFill/>
            <a:ln w="1143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90"/>
            <p:cNvSpPr>
              <a:spLocks/>
            </p:cNvSpPr>
            <p:nvPr/>
          </p:nvSpPr>
          <p:spPr bwMode="auto">
            <a:xfrm>
              <a:off x="2480465" y="3370741"/>
              <a:ext cx="177119" cy="832862"/>
            </a:xfrm>
            <a:custGeom>
              <a:avLst/>
              <a:gdLst>
                <a:gd name="T0" fmla="*/ 0 w 112"/>
                <a:gd name="T1" fmla="*/ 525 h 525"/>
                <a:gd name="T2" fmla="*/ 52 w 112"/>
                <a:gd name="T3" fmla="*/ 413 h 525"/>
                <a:gd name="T4" fmla="*/ 95 w 112"/>
                <a:gd name="T5" fmla="*/ 258 h 525"/>
                <a:gd name="T6" fmla="*/ 112 w 112"/>
                <a:gd name="T7" fmla="*/ 207 h 525"/>
                <a:gd name="T8" fmla="*/ 112 w 112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525">
                  <a:moveTo>
                    <a:pt x="0" y="525"/>
                  </a:moveTo>
                  <a:cubicBezTo>
                    <a:pt x="41" y="498"/>
                    <a:pt x="41" y="459"/>
                    <a:pt x="52" y="413"/>
                  </a:cubicBezTo>
                  <a:cubicBezTo>
                    <a:pt x="65" y="361"/>
                    <a:pt x="80" y="309"/>
                    <a:pt x="95" y="258"/>
                  </a:cubicBezTo>
                  <a:cubicBezTo>
                    <a:pt x="100" y="241"/>
                    <a:pt x="112" y="225"/>
                    <a:pt x="112" y="207"/>
                  </a:cubicBezTo>
                  <a:cubicBezTo>
                    <a:pt x="112" y="138"/>
                    <a:pt x="112" y="69"/>
                    <a:pt x="112" y="0"/>
                  </a:cubicBezTo>
                </a:path>
              </a:pathLst>
            </a:custGeom>
            <a:noFill/>
            <a:ln w="1143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91"/>
            <p:cNvSpPr>
              <a:spLocks/>
            </p:cNvSpPr>
            <p:nvPr/>
          </p:nvSpPr>
          <p:spPr bwMode="auto">
            <a:xfrm>
              <a:off x="2889671" y="3796032"/>
              <a:ext cx="40717" cy="954691"/>
            </a:xfrm>
            <a:custGeom>
              <a:avLst/>
              <a:gdLst>
                <a:gd name="T0" fmla="*/ 0 w 26"/>
                <a:gd name="T1" fmla="*/ 602 h 602"/>
                <a:gd name="T2" fmla="*/ 26 w 26"/>
                <a:gd name="T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602">
                  <a:moveTo>
                    <a:pt x="0" y="602"/>
                  </a:moveTo>
                  <a:cubicBezTo>
                    <a:pt x="6" y="401"/>
                    <a:pt x="26" y="199"/>
                    <a:pt x="26" y="0"/>
                  </a:cubicBezTo>
                </a:path>
              </a:pathLst>
            </a:custGeom>
            <a:noFill/>
            <a:ln w="1143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92"/>
            <p:cNvSpPr>
              <a:spLocks/>
            </p:cNvSpPr>
            <p:nvPr/>
          </p:nvSpPr>
          <p:spPr bwMode="auto">
            <a:xfrm>
              <a:off x="1629482" y="4081775"/>
              <a:ext cx="223943" cy="613571"/>
            </a:xfrm>
            <a:custGeom>
              <a:avLst/>
              <a:gdLst>
                <a:gd name="T0" fmla="*/ 140 w 140"/>
                <a:gd name="T1" fmla="*/ 387 h 387"/>
                <a:gd name="T2" fmla="*/ 105 w 140"/>
                <a:gd name="T3" fmla="*/ 301 h 387"/>
                <a:gd name="T4" fmla="*/ 45 w 140"/>
                <a:gd name="T5" fmla="*/ 215 h 387"/>
                <a:gd name="T6" fmla="*/ 2 w 140"/>
                <a:gd name="T7" fmla="*/ 112 h 387"/>
                <a:gd name="T8" fmla="*/ 2 w 140"/>
                <a:gd name="T9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87">
                  <a:moveTo>
                    <a:pt x="140" y="387"/>
                  </a:moveTo>
                  <a:cubicBezTo>
                    <a:pt x="132" y="350"/>
                    <a:pt x="131" y="328"/>
                    <a:pt x="105" y="301"/>
                  </a:cubicBezTo>
                  <a:cubicBezTo>
                    <a:pt x="94" y="268"/>
                    <a:pt x="69" y="240"/>
                    <a:pt x="45" y="215"/>
                  </a:cubicBezTo>
                  <a:cubicBezTo>
                    <a:pt x="33" y="182"/>
                    <a:pt x="4" y="149"/>
                    <a:pt x="2" y="112"/>
                  </a:cubicBezTo>
                  <a:cubicBezTo>
                    <a:pt x="0" y="75"/>
                    <a:pt x="2" y="37"/>
                    <a:pt x="2" y="0"/>
                  </a:cubicBezTo>
                </a:path>
              </a:pathLst>
            </a:custGeom>
            <a:noFill/>
            <a:ln w="1143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93"/>
            <p:cNvSpPr>
              <a:spLocks/>
            </p:cNvSpPr>
            <p:nvPr/>
          </p:nvSpPr>
          <p:spPr bwMode="auto">
            <a:xfrm>
              <a:off x="2215805" y="2923299"/>
              <a:ext cx="181191" cy="1663510"/>
            </a:xfrm>
            <a:custGeom>
              <a:avLst/>
              <a:gdLst>
                <a:gd name="T0" fmla="*/ 114 w 114"/>
                <a:gd name="T1" fmla="*/ 1049 h 1049"/>
                <a:gd name="T2" fmla="*/ 71 w 114"/>
                <a:gd name="T3" fmla="*/ 782 h 1049"/>
                <a:gd name="T4" fmla="*/ 3 w 114"/>
                <a:gd name="T5" fmla="*/ 653 h 1049"/>
                <a:gd name="T6" fmla="*/ 3 w 114"/>
                <a:gd name="T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049">
                  <a:moveTo>
                    <a:pt x="114" y="1049"/>
                  </a:moveTo>
                  <a:cubicBezTo>
                    <a:pt x="110" y="976"/>
                    <a:pt x="112" y="856"/>
                    <a:pt x="71" y="782"/>
                  </a:cubicBezTo>
                  <a:cubicBezTo>
                    <a:pt x="51" y="746"/>
                    <a:pt x="4" y="700"/>
                    <a:pt x="3" y="653"/>
                  </a:cubicBezTo>
                  <a:cubicBezTo>
                    <a:pt x="0" y="435"/>
                    <a:pt x="3" y="218"/>
                    <a:pt x="3" y="0"/>
                  </a:cubicBezTo>
                </a:path>
              </a:pathLst>
            </a:custGeom>
            <a:noFill/>
            <a:ln w="1143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94"/>
            <p:cNvSpPr>
              <a:spLocks/>
            </p:cNvSpPr>
            <p:nvPr/>
          </p:nvSpPr>
          <p:spPr bwMode="auto">
            <a:xfrm>
              <a:off x="2134372" y="4150441"/>
              <a:ext cx="99757" cy="1092025"/>
            </a:xfrm>
            <a:custGeom>
              <a:avLst/>
              <a:gdLst>
                <a:gd name="T0" fmla="*/ 62 w 62"/>
                <a:gd name="T1" fmla="*/ 688 h 688"/>
                <a:gd name="T2" fmla="*/ 54 w 62"/>
                <a:gd name="T3" fmla="*/ 293 h 688"/>
                <a:gd name="T4" fmla="*/ 2 w 62"/>
                <a:gd name="T5" fmla="*/ 112 h 688"/>
                <a:gd name="T6" fmla="*/ 2 w 62"/>
                <a:gd name="T7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8">
                  <a:moveTo>
                    <a:pt x="62" y="688"/>
                  </a:moveTo>
                  <a:cubicBezTo>
                    <a:pt x="59" y="556"/>
                    <a:pt x="59" y="425"/>
                    <a:pt x="54" y="293"/>
                  </a:cubicBezTo>
                  <a:cubicBezTo>
                    <a:pt x="52" y="233"/>
                    <a:pt x="6" y="173"/>
                    <a:pt x="2" y="112"/>
                  </a:cubicBezTo>
                  <a:cubicBezTo>
                    <a:pt x="0" y="75"/>
                    <a:pt x="2" y="37"/>
                    <a:pt x="2" y="0"/>
                  </a:cubicBezTo>
                </a:path>
              </a:pathLst>
            </a:custGeom>
            <a:noFill/>
            <a:ln w="1143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95"/>
            <p:cNvSpPr>
              <a:spLocks/>
            </p:cNvSpPr>
            <p:nvPr/>
          </p:nvSpPr>
          <p:spPr bwMode="auto">
            <a:xfrm>
              <a:off x="2669800" y="2828052"/>
              <a:ext cx="301305" cy="626861"/>
            </a:xfrm>
            <a:custGeom>
              <a:avLst/>
              <a:gdLst>
                <a:gd name="T0" fmla="*/ 0 w 189"/>
                <a:gd name="T1" fmla="*/ 395 h 395"/>
                <a:gd name="T2" fmla="*/ 35 w 189"/>
                <a:gd name="T3" fmla="*/ 326 h 395"/>
                <a:gd name="T4" fmla="*/ 61 w 189"/>
                <a:gd name="T5" fmla="*/ 309 h 395"/>
                <a:gd name="T6" fmla="*/ 147 w 189"/>
                <a:gd name="T7" fmla="*/ 232 h 395"/>
                <a:gd name="T8" fmla="*/ 189 w 189"/>
                <a:gd name="T9" fmla="*/ 94 h 395"/>
                <a:gd name="T10" fmla="*/ 181 w 189"/>
                <a:gd name="T11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395">
                  <a:moveTo>
                    <a:pt x="0" y="395"/>
                  </a:moveTo>
                  <a:cubicBezTo>
                    <a:pt x="27" y="369"/>
                    <a:pt x="16" y="349"/>
                    <a:pt x="35" y="326"/>
                  </a:cubicBezTo>
                  <a:cubicBezTo>
                    <a:pt x="42" y="318"/>
                    <a:pt x="53" y="316"/>
                    <a:pt x="61" y="309"/>
                  </a:cubicBezTo>
                  <a:cubicBezTo>
                    <a:pt x="89" y="285"/>
                    <a:pt x="120" y="257"/>
                    <a:pt x="147" y="232"/>
                  </a:cubicBezTo>
                  <a:cubicBezTo>
                    <a:pt x="161" y="186"/>
                    <a:pt x="175" y="140"/>
                    <a:pt x="189" y="94"/>
                  </a:cubicBezTo>
                  <a:cubicBezTo>
                    <a:pt x="180" y="11"/>
                    <a:pt x="181" y="43"/>
                    <a:pt x="181" y="0"/>
                  </a:cubicBezTo>
                </a:path>
              </a:pathLst>
            </a:custGeom>
            <a:noFill/>
            <a:ln w="857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96"/>
            <p:cNvSpPr>
              <a:spLocks/>
            </p:cNvSpPr>
            <p:nvPr/>
          </p:nvSpPr>
          <p:spPr bwMode="auto">
            <a:xfrm>
              <a:off x="1470686" y="3468203"/>
              <a:ext cx="148617" cy="642367"/>
            </a:xfrm>
            <a:custGeom>
              <a:avLst/>
              <a:gdLst>
                <a:gd name="T0" fmla="*/ 94 w 94"/>
                <a:gd name="T1" fmla="*/ 404 h 404"/>
                <a:gd name="T2" fmla="*/ 43 w 94"/>
                <a:gd name="T3" fmla="*/ 301 h 404"/>
                <a:gd name="T4" fmla="*/ 0 w 94"/>
                <a:gd name="T5" fmla="*/ 189 h 404"/>
                <a:gd name="T6" fmla="*/ 8 w 94"/>
                <a:gd name="T7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404">
                  <a:moveTo>
                    <a:pt x="94" y="404"/>
                  </a:moveTo>
                  <a:cubicBezTo>
                    <a:pt x="81" y="361"/>
                    <a:pt x="70" y="341"/>
                    <a:pt x="43" y="301"/>
                  </a:cubicBezTo>
                  <a:cubicBezTo>
                    <a:pt x="23" y="270"/>
                    <a:pt x="11" y="224"/>
                    <a:pt x="0" y="189"/>
                  </a:cubicBezTo>
                  <a:cubicBezTo>
                    <a:pt x="8" y="17"/>
                    <a:pt x="8" y="80"/>
                    <a:pt x="8" y="0"/>
                  </a:cubicBezTo>
                </a:path>
              </a:pathLst>
            </a:custGeom>
            <a:noFill/>
            <a:ln w="1143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97"/>
            <p:cNvSpPr>
              <a:spLocks/>
            </p:cNvSpPr>
            <p:nvPr/>
          </p:nvSpPr>
          <p:spPr bwMode="auto">
            <a:xfrm>
              <a:off x="2425498" y="3153665"/>
              <a:ext cx="217835" cy="341119"/>
            </a:xfrm>
            <a:custGeom>
              <a:avLst/>
              <a:gdLst>
                <a:gd name="T0" fmla="*/ 137 w 137"/>
                <a:gd name="T1" fmla="*/ 215 h 215"/>
                <a:gd name="T2" fmla="*/ 77 w 137"/>
                <a:gd name="T3" fmla="*/ 120 h 215"/>
                <a:gd name="T4" fmla="*/ 0 w 137"/>
                <a:gd name="T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215">
                  <a:moveTo>
                    <a:pt x="137" y="215"/>
                  </a:moveTo>
                  <a:cubicBezTo>
                    <a:pt x="124" y="172"/>
                    <a:pt x="116" y="145"/>
                    <a:pt x="77" y="120"/>
                  </a:cubicBezTo>
                  <a:cubicBezTo>
                    <a:pt x="51" y="81"/>
                    <a:pt x="20" y="43"/>
                    <a:pt x="0" y="0"/>
                  </a:cubicBezTo>
                </a:path>
              </a:pathLst>
            </a:custGeom>
            <a:noFill/>
            <a:ln w="1143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98"/>
            <p:cNvSpPr>
              <a:spLocks/>
            </p:cNvSpPr>
            <p:nvPr/>
          </p:nvSpPr>
          <p:spPr bwMode="auto">
            <a:xfrm>
              <a:off x="2205627" y="2772675"/>
              <a:ext cx="260588" cy="544904"/>
            </a:xfrm>
            <a:custGeom>
              <a:avLst/>
              <a:gdLst>
                <a:gd name="T0" fmla="*/ 0 w 163"/>
                <a:gd name="T1" fmla="*/ 344 h 344"/>
                <a:gd name="T2" fmla="*/ 34 w 163"/>
                <a:gd name="T3" fmla="*/ 241 h 344"/>
                <a:gd name="T4" fmla="*/ 52 w 163"/>
                <a:gd name="T5" fmla="*/ 189 h 344"/>
                <a:gd name="T6" fmla="*/ 60 w 163"/>
                <a:gd name="T7" fmla="*/ 164 h 344"/>
                <a:gd name="T8" fmla="*/ 112 w 163"/>
                <a:gd name="T9" fmla="*/ 103 h 344"/>
                <a:gd name="T10" fmla="*/ 146 w 163"/>
                <a:gd name="T11" fmla="*/ 26 h 344"/>
                <a:gd name="T12" fmla="*/ 163 w 163"/>
                <a:gd name="T13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344">
                  <a:moveTo>
                    <a:pt x="0" y="344"/>
                  </a:moveTo>
                  <a:cubicBezTo>
                    <a:pt x="12" y="310"/>
                    <a:pt x="23" y="275"/>
                    <a:pt x="34" y="241"/>
                  </a:cubicBezTo>
                  <a:cubicBezTo>
                    <a:pt x="40" y="224"/>
                    <a:pt x="46" y="206"/>
                    <a:pt x="52" y="189"/>
                  </a:cubicBezTo>
                  <a:cubicBezTo>
                    <a:pt x="55" y="181"/>
                    <a:pt x="54" y="170"/>
                    <a:pt x="60" y="164"/>
                  </a:cubicBezTo>
                  <a:cubicBezTo>
                    <a:pt x="79" y="144"/>
                    <a:pt x="93" y="123"/>
                    <a:pt x="112" y="103"/>
                  </a:cubicBezTo>
                  <a:cubicBezTo>
                    <a:pt x="121" y="76"/>
                    <a:pt x="134" y="51"/>
                    <a:pt x="146" y="26"/>
                  </a:cubicBezTo>
                  <a:cubicBezTo>
                    <a:pt x="150" y="17"/>
                    <a:pt x="163" y="0"/>
                    <a:pt x="163" y="0"/>
                  </a:cubicBezTo>
                </a:path>
              </a:pathLst>
            </a:custGeom>
            <a:noFill/>
            <a:ln w="889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99"/>
            <p:cNvSpPr>
              <a:spLocks/>
            </p:cNvSpPr>
            <p:nvPr/>
          </p:nvSpPr>
          <p:spPr bwMode="auto">
            <a:xfrm>
              <a:off x="2903922" y="3769451"/>
              <a:ext cx="439743" cy="394280"/>
            </a:xfrm>
            <a:custGeom>
              <a:avLst/>
              <a:gdLst>
                <a:gd name="T0" fmla="*/ 0 w 277"/>
                <a:gd name="T1" fmla="*/ 249 h 249"/>
                <a:gd name="T2" fmla="*/ 77 w 277"/>
                <a:gd name="T3" fmla="*/ 215 h 249"/>
                <a:gd name="T4" fmla="*/ 146 w 277"/>
                <a:gd name="T5" fmla="*/ 189 h 249"/>
                <a:gd name="T6" fmla="*/ 249 w 277"/>
                <a:gd name="T7" fmla="*/ 112 h 249"/>
                <a:gd name="T8" fmla="*/ 266 w 277"/>
                <a:gd name="T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249">
                  <a:moveTo>
                    <a:pt x="0" y="249"/>
                  </a:moveTo>
                  <a:cubicBezTo>
                    <a:pt x="26" y="232"/>
                    <a:pt x="48" y="224"/>
                    <a:pt x="77" y="215"/>
                  </a:cubicBezTo>
                  <a:cubicBezTo>
                    <a:pt x="160" y="158"/>
                    <a:pt x="31" y="242"/>
                    <a:pt x="146" y="189"/>
                  </a:cubicBezTo>
                  <a:cubicBezTo>
                    <a:pt x="182" y="172"/>
                    <a:pt x="220" y="140"/>
                    <a:pt x="249" y="112"/>
                  </a:cubicBezTo>
                  <a:cubicBezTo>
                    <a:pt x="277" y="54"/>
                    <a:pt x="266" y="90"/>
                    <a:pt x="266" y="0"/>
                  </a:cubicBezTo>
                </a:path>
              </a:pathLst>
            </a:custGeom>
            <a:noFill/>
            <a:ln w="857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00"/>
            <p:cNvSpPr>
              <a:spLocks/>
            </p:cNvSpPr>
            <p:nvPr/>
          </p:nvSpPr>
          <p:spPr bwMode="auto">
            <a:xfrm>
              <a:off x="3113614" y="4385237"/>
              <a:ext cx="368488" cy="299034"/>
            </a:xfrm>
            <a:custGeom>
              <a:avLst/>
              <a:gdLst>
                <a:gd name="T0" fmla="*/ 0 w 232"/>
                <a:gd name="T1" fmla="*/ 189 h 189"/>
                <a:gd name="T2" fmla="*/ 154 w 232"/>
                <a:gd name="T3" fmla="*/ 111 h 189"/>
                <a:gd name="T4" fmla="*/ 215 w 232"/>
                <a:gd name="T5" fmla="*/ 43 h 189"/>
                <a:gd name="T6" fmla="*/ 232 w 232"/>
                <a:gd name="T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189">
                  <a:moveTo>
                    <a:pt x="0" y="189"/>
                  </a:moveTo>
                  <a:cubicBezTo>
                    <a:pt x="62" y="176"/>
                    <a:pt x="112" y="161"/>
                    <a:pt x="154" y="111"/>
                  </a:cubicBezTo>
                  <a:cubicBezTo>
                    <a:pt x="174" y="88"/>
                    <a:pt x="215" y="43"/>
                    <a:pt x="215" y="43"/>
                  </a:cubicBezTo>
                  <a:cubicBezTo>
                    <a:pt x="225" y="11"/>
                    <a:pt x="219" y="25"/>
                    <a:pt x="232" y="0"/>
                  </a:cubicBezTo>
                </a:path>
              </a:pathLst>
            </a:custGeom>
            <a:noFill/>
            <a:ln w="1143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75" name="Freeform 202"/>
            <p:cNvSpPr>
              <a:spLocks/>
            </p:cNvSpPr>
            <p:nvPr/>
          </p:nvSpPr>
          <p:spPr bwMode="auto">
            <a:xfrm>
              <a:off x="2978150" y="2755900"/>
              <a:ext cx="422275" cy="273050"/>
            </a:xfrm>
            <a:custGeom>
              <a:avLst/>
              <a:gdLst>
                <a:gd name="T0" fmla="*/ 0 w 266"/>
                <a:gd name="T1" fmla="*/ 2147483647 h 172"/>
                <a:gd name="T2" fmla="*/ 2147483647 w 266"/>
                <a:gd name="T3" fmla="*/ 2147483647 h 172"/>
                <a:gd name="T4" fmla="*/ 2147483647 w 266"/>
                <a:gd name="T5" fmla="*/ 2147483647 h 172"/>
                <a:gd name="T6" fmla="*/ 2147483647 w 266"/>
                <a:gd name="T7" fmla="*/ 2147483647 h 172"/>
                <a:gd name="T8" fmla="*/ 2147483647 w 266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6" h="172">
                  <a:moveTo>
                    <a:pt x="0" y="172"/>
                  </a:moveTo>
                  <a:cubicBezTo>
                    <a:pt x="37" y="169"/>
                    <a:pt x="75" y="170"/>
                    <a:pt x="112" y="163"/>
                  </a:cubicBezTo>
                  <a:cubicBezTo>
                    <a:pt x="146" y="156"/>
                    <a:pt x="168" y="107"/>
                    <a:pt x="189" y="86"/>
                  </a:cubicBezTo>
                  <a:cubicBezTo>
                    <a:pt x="210" y="65"/>
                    <a:pt x="237" y="48"/>
                    <a:pt x="258" y="25"/>
                  </a:cubicBezTo>
                  <a:cubicBezTo>
                    <a:pt x="261" y="17"/>
                    <a:pt x="266" y="0"/>
                    <a:pt x="266" y="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Freeform 208"/>
            <p:cNvSpPr>
              <a:spLocks/>
            </p:cNvSpPr>
            <p:nvPr/>
          </p:nvSpPr>
          <p:spPr bwMode="auto">
            <a:xfrm>
              <a:off x="3340100" y="3629025"/>
              <a:ext cx="425450" cy="273050"/>
            </a:xfrm>
            <a:custGeom>
              <a:avLst/>
              <a:gdLst>
                <a:gd name="T0" fmla="*/ 0 w 266"/>
                <a:gd name="T1" fmla="*/ 2147483647 h 172"/>
                <a:gd name="T2" fmla="*/ 2147483647 w 266"/>
                <a:gd name="T3" fmla="*/ 2147483647 h 172"/>
                <a:gd name="T4" fmla="*/ 2147483647 w 266"/>
                <a:gd name="T5" fmla="*/ 2147483647 h 172"/>
                <a:gd name="T6" fmla="*/ 2147483647 w 266"/>
                <a:gd name="T7" fmla="*/ 2147483647 h 172"/>
                <a:gd name="T8" fmla="*/ 2147483647 w 266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6" h="172">
                  <a:moveTo>
                    <a:pt x="0" y="172"/>
                  </a:moveTo>
                  <a:cubicBezTo>
                    <a:pt x="37" y="169"/>
                    <a:pt x="75" y="170"/>
                    <a:pt x="112" y="163"/>
                  </a:cubicBezTo>
                  <a:cubicBezTo>
                    <a:pt x="146" y="156"/>
                    <a:pt x="168" y="107"/>
                    <a:pt x="189" y="86"/>
                  </a:cubicBezTo>
                  <a:cubicBezTo>
                    <a:pt x="210" y="65"/>
                    <a:pt x="237" y="48"/>
                    <a:pt x="258" y="25"/>
                  </a:cubicBezTo>
                  <a:cubicBezTo>
                    <a:pt x="261" y="17"/>
                    <a:pt x="266" y="0"/>
                    <a:pt x="266" y="0"/>
                  </a:cubicBezTo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Freeform 214"/>
            <p:cNvSpPr>
              <a:spLocks/>
            </p:cNvSpPr>
            <p:nvPr/>
          </p:nvSpPr>
          <p:spPr bwMode="auto">
            <a:xfrm rot="1955023" flipH="1">
              <a:off x="2078038" y="2528888"/>
              <a:ext cx="431800" cy="273050"/>
            </a:xfrm>
            <a:custGeom>
              <a:avLst/>
              <a:gdLst>
                <a:gd name="T0" fmla="*/ 0 w 266"/>
                <a:gd name="T1" fmla="*/ 2147483647 h 172"/>
                <a:gd name="T2" fmla="*/ 2147483647 w 266"/>
                <a:gd name="T3" fmla="*/ 2147483647 h 172"/>
                <a:gd name="T4" fmla="*/ 2147483647 w 266"/>
                <a:gd name="T5" fmla="*/ 2147483647 h 172"/>
                <a:gd name="T6" fmla="*/ 2147483647 w 266"/>
                <a:gd name="T7" fmla="*/ 2147483647 h 172"/>
                <a:gd name="T8" fmla="*/ 2147483647 w 266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6" h="172">
                  <a:moveTo>
                    <a:pt x="0" y="172"/>
                  </a:moveTo>
                  <a:cubicBezTo>
                    <a:pt x="37" y="169"/>
                    <a:pt x="75" y="170"/>
                    <a:pt x="112" y="163"/>
                  </a:cubicBezTo>
                  <a:cubicBezTo>
                    <a:pt x="146" y="156"/>
                    <a:pt x="168" y="107"/>
                    <a:pt x="189" y="86"/>
                  </a:cubicBezTo>
                  <a:cubicBezTo>
                    <a:pt x="210" y="65"/>
                    <a:pt x="237" y="48"/>
                    <a:pt x="258" y="25"/>
                  </a:cubicBezTo>
                  <a:cubicBezTo>
                    <a:pt x="261" y="17"/>
                    <a:pt x="266" y="0"/>
                    <a:pt x="266" y="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Freeform 220"/>
            <p:cNvSpPr>
              <a:spLocks/>
            </p:cNvSpPr>
            <p:nvPr/>
          </p:nvSpPr>
          <p:spPr bwMode="auto">
            <a:xfrm flipH="1">
              <a:off x="1027113" y="3365500"/>
              <a:ext cx="431800" cy="273050"/>
            </a:xfrm>
            <a:custGeom>
              <a:avLst/>
              <a:gdLst>
                <a:gd name="T0" fmla="*/ 0 w 266"/>
                <a:gd name="T1" fmla="*/ 2147483647 h 172"/>
                <a:gd name="T2" fmla="*/ 2147483647 w 266"/>
                <a:gd name="T3" fmla="*/ 2147483647 h 172"/>
                <a:gd name="T4" fmla="*/ 2147483647 w 266"/>
                <a:gd name="T5" fmla="*/ 2147483647 h 172"/>
                <a:gd name="T6" fmla="*/ 2147483647 w 266"/>
                <a:gd name="T7" fmla="*/ 2147483647 h 172"/>
                <a:gd name="T8" fmla="*/ 2147483647 w 266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6" h="172">
                  <a:moveTo>
                    <a:pt x="0" y="172"/>
                  </a:moveTo>
                  <a:cubicBezTo>
                    <a:pt x="37" y="169"/>
                    <a:pt x="75" y="170"/>
                    <a:pt x="112" y="163"/>
                  </a:cubicBezTo>
                  <a:cubicBezTo>
                    <a:pt x="146" y="156"/>
                    <a:pt x="168" y="107"/>
                    <a:pt x="189" y="86"/>
                  </a:cubicBezTo>
                  <a:cubicBezTo>
                    <a:pt x="210" y="65"/>
                    <a:pt x="237" y="48"/>
                    <a:pt x="258" y="25"/>
                  </a:cubicBezTo>
                  <a:cubicBezTo>
                    <a:pt x="261" y="17"/>
                    <a:pt x="266" y="0"/>
                    <a:pt x="266" y="0"/>
                  </a:cubicBezTo>
                </a:path>
              </a:pathLst>
            </a:cu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Freeform 226"/>
            <p:cNvSpPr>
              <a:spLocks/>
            </p:cNvSpPr>
            <p:nvPr/>
          </p:nvSpPr>
          <p:spPr bwMode="auto">
            <a:xfrm>
              <a:off x="2978150" y="2922588"/>
              <a:ext cx="725488" cy="935037"/>
            </a:xfrm>
            <a:custGeom>
              <a:avLst/>
              <a:gdLst>
                <a:gd name="T0" fmla="*/ 0 w 264"/>
                <a:gd name="T1" fmla="*/ 2147483647 h 589"/>
                <a:gd name="T2" fmla="*/ 2147483647 w 264"/>
                <a:gd name="T3" fmla="*/ 2147483647 h 589"/>
                <a:gd name="T4" fmla="*/ 2147483647 w 264"/>
                <a:gd name="T5" fmla="*/ 2147483647 h 589"/>
                <a:gd name="T6" fmla="*/ 2147483647 w 264"/>
                <a:gd name="T7" fmla="*/ 2147483647 h 589"/>
                <a:gd name="T8" fmla="*/ 2147483647 w 264"/>
                <a:gd name="T9" fmla="*/ 2147483647 h 589"/>
                <a:gd name="T10" fmla="*/ 2147483647 w 264"/>
                <a:gd name="T11" fmla="*/ 2147483647 h 589"/>
                <a:gd name="T12" fmla="*/ 2147483647 w 264"/>
                <a:gd name="T13" fmla="*/ 2147483647 h 589"/>
                <a:gd name="T14" fmla="*/ 2147483647 w 264"/>
                <a:gd name="T15" fmla="*/ 0 h 5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4" h="589">
                  <a:moveTo>
                    <a:pt x="0" y="584"/>
                  </a:moveTo>
                  <a:cubicBezTo>
                    <a:pt x="48" y="552"/>
                    <a:pt x="4" y="589"/>
                    <a:pt x="32" y="528"/>
                  </a:cubicBezTo>
                  <a:cubicBezTo>
                    <a:pt x="46" y="497"/>
                    <a:pt x="84" y="435"/>
                    <a:pt x="112" y="416"/>
                  </a:cubicBezTo>
                  <a:cubicBezTo>
                    <a:pt x="117" y="408"/>
                    <a:pt x="122" y="399"/>
                    <a:pt x="128" y="392"/>
                  </a:cubicBezTo>
                  <a:cubicBezTo>
                    <a:pt x="135" y="383"/>
                    <a:pt x="145" y="377"/>
                    <a:pt x="152" y="368"/>
                  </a:cubicBezTo>
                  <a:cubicBezTo>
                    <a:pt x="192" y="312"/>
                    <a:pt x="150" y="359"/>
                    <a:pt x="176" y="312"/>
                  </a:cubicBezTo>
                  <a:cubicBezTo>
                    <a:pt x="185" y="295"/>
                    <a:pt x="208" y="264"/>
                    <a:pt x="208" y="264"/>
                  </a:cubicBezTo>
                  <a:cubicBezTo>
                    <a:pt x="224" y="171"/>
                    <a:pt x="264" y="96"/>
                    <a:pt x="264" y="0"/>
                  </a:cubicBezTo>
                </a:path>
              </a:pathLst>
            </a:custGeom>
            <a:noFill/>
            <a:ln w="825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Freeform 234"/>
            <p:cNvSpPr>
              <a:spLocks/>
            </p:cNvSpPr>
            <p:nvPr/>
          </p:nvSpPr>
          <p:spPr bwMode="auto">
            <a:xfrm>
              <a:off x="2444750" y="2262188"/>
              <a:ext cx="419100" cy="935037"/>
            </a:xfrm>
            <a:custGeom>
              <a:avLst/>
              <a:gdLst>
                <a:gd name="T0" fmla="*/ 0 w 264"/>
                <a:gd name="T1" fmla="*/ 2147483647 h 589"/>
                <a:gd name="T2" fmla="*/ 2147483647 w 264"/>
                <a:gd name="T3" fmla="*/ 2147483647 h 589"/>
                <a:gd name="T4" fmla="*/ 2147483647 w 264"/>
                <a:gd name="T5" fmla="*/ 2147483647 h 589"/>
                <a:gd name="T6" fmla="*/ 2147483647 w 264"/>
                <a:gd name="T7" fmla="*/ 2147483647 h 589"/>
                <a:gd name="T8" fmla="*/ 2147483647 w 264"/>
                <a:gd name="T9" fmla="*/ 2147483647 h 589"/>
                <a:gd name="T10" fmla="*/ 2147483647 w 264"/>
                <a:gd name="T11" fmla="*/ 2147483647 h 589"/>
                <a:gd name="T12" fmla="*/ 2147483647 w 264"/>
                <a:gd name="T13" fmla="*/ 2147483647 h 589"/>
                <a:gd name="T14" fmla="*/ 2147483647 w 264"/>
                <a:gd name="T15" fmla="*/ 0 h 5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4" h="589">
                  <a:moveTo>
                    <a:pt x="0" y="584"/>
                  </a:moveTo>
                  <a:cubicBezTo>
                    <a:pt x="48" y="552"/>
                    <a:pt x="4" y="589"/>
                    <a:pt x="32" y="528"/>
                  </a:cubicBezTo>
                  <a:cubicBezTo>
                    <a:pt x="46" y="497"/>
                    <a:pt x="84" y="435"/>
                    <a:pt x="112" y="416"/>
                  </a:cubicBezTo>
                  <a:cubicBezTo>
                    <a:pt x="117" y="408"/>
                    <a:pt x="122" y="399"/>
                    <a:pt x="128" y="392"/>
                  </a:cubicBezTo>
                  <a:cubicBezTo>
                    <a:pt x="135" y="383"/>
                    <a:pt x="145" y="377"/>
                    <a:pt x="152" y="368"/>
                  </a:cubicBezTo>
                  <a:cubicBezTo>
                    <a:pt x="192" y="312"/>
                    <a:pt x="150" y="359"/>
                    <a:pt x="176" y="312"/>
                  </a:cubicBezTo>
                  <a:cubicBezTo>
                    <a:pt x="185" y="295"/>
                    <a:pt x="208" y="264"/>
                    <a:pt x="208" y="264"/>
                  </a:cubicBezTo>
                  <a:cubicBezTo>
                    <a:pt x="224" y="171"/>
                    <a:pt x="264" y="96"/>
                    <a:pt x="264" y="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Freeform 242"/>
            <p:cNvSpPr>
              <a:spLocks/>
            </p:cNvSpPr>
            <p:nvPr/>
          </p:nvSpPr>
          <p:spPr bwMode="auto">
            <a:xfrm>
              <a:off x="3511550" y="3455988"/>
              <a:ext cx="419100" cy="935037"/>
            </a:xfrm>
            <a:custGeom>
              <a:avLst/>
              <a:gdLst>
                <a:gd name="T0" fmla="*/ 0 w 264"/>
                <a:gd name="T1" fmla="*/ 2147483647 h 589"/>
                <a:gd name="T2" fmla="*/ 2147483647 w 264"/>
                <a:gd name="T3" fmla="*/ 2147483647 h 589"/>
                <a:gd name="T4" fmla="*/ 2147483647 w 264"/>
                <a:gd name="T5" fmla="*/ 2147483647 h 589"/>
                <a:gd name="T6" fmla="*/ 2147483647 w 264"/>
                <a:gd name="T7" fmla="*/ 2147483647 h 589"/>
                <a:gd name="T8" fmla="*/ 2147483647 w 264"/>
                <a:gd name="T9" fmla="*/ 2147483647 h 589"/>
                <a:gd name="T10" fmla="*/ 2147483647 w 264"/>
                <a:gd name="T11" fmla="*/ 2147483647 h 589"/>
                <a:gd name="T12" fmla="*/ 2147483647 w 264"/>
                <a:gd name="T13" fmla="*/ 2147483647 h 589"/>
                <a:gd name="T14" fmla="*/ 2147483647 w 264"/>
                <a:gd name="T15" fmla="*/ 0 h 5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4" h="589">
                  <a:moveTo>
                    <a:pt x="0" y="584"/>
                  </a:moveTo>
                  <a:cubicBezTo>
                    <a:pt x="48" y="552"/>
                    <a:pt x="4" y="589"/>
                    <a:pt x="32" y="528"/>
                  </a:cubicBezTo>
                  <a:cubicBezTo>
                    <a:pt x="46" y="497"/>
                    <a:pt x="84" y="435"/>
                    <a:pt x="112" y="416"/>
                  </a:cubicBezTo>
                  <a:cubicBezTo>
                    <a:pt x="117" y="408"/>
                    <a:pt x="122" y="399"/>
                    <a:pt x="128" y="392"/>
                  </a:cubicBezTo>
                  <a:cubicBezTo>
                    <a:pt x="135" y="383"/>
                    <a:pt x="145" y="377"/>
                    <a:pt x="152" y="368"/>
                  </a:cubicBezTo>
                  <a:cubicBezTo>
                    <a:pt x="192" y="312"/>
                    <a:pt x="150" y="359"/>
                    <a:pt x="176" y="312"/>
                  </a:cubicBezTo>
                  <a:cubicBezTo>
                    <a:pt x="185" y="295"/>
                    <a:pt x="208" y="264"/>
                    <a:pt x="208" y="264"/>
                  </a:cubicBezTo>
                  <a:cubicBezTo>
                    <a:pt x="224" y="171"/>
                    <a:pt x="264" y="96"/>
                    <a:pt x="264" y="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Freeform 250"/>
            <p:cNvSpPr>
              <a:spLocks/>
            </p:cNvSpPr>
            <p:nvPr/>
          </p:nvSpPr>
          <p:spPr bwMode="auto">
            <a:xfrm rot="-1437990">
              <a:off x="2865438" y="2370138"/>
              <a:ext cx="422275" cy="436562"/>
            </a:xfrm>
            <a:custGeom>
              <a:avLst/>
              <a:gdLst>
                <a:gd name="T0" fmla="*/ 0 w 266"/>
                <a:gd name="T1" fmla="*/ 2147483647 h 172"/>
                <a:gd name="T2" fmla="*/ 2147483647 w 266"/>
                <a:gd name="T3" fmla="*/ 2147483647 h 172"/>
                <a:gd name="T4" fmla="*/ 2147483647 w 266"/>
                <a:gd name="T5" fmla="*/ 2147483647 h 172"/>
                <a:gd name="T6" fmla="*/ 2147483647 w 266"/>
                <a:gd name="T7" fmla="*/ 2147483647 h 172"/>
                <a:gd name="T8" fmla="*/ 2147483647 w 266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6" h="172">
                  <a:moveTo>
                    <a:pt x="0" y="172"/>
                  </a:moveTo>
                  <a:cubicBezTo>
                    <a:pt x="37" y="169"/>
                    <a:pt x="75" y="170"/>
                    <a:pt x="112" y="163"/>
                  </a:cubicBezTo>
                  <a:cubicBezTo>
                    <a:pt x="146" y="156"/>
                    <a:pt x="168" y="107"/>
                    <a:pt x="189" y="86"/>
                  </a:cubicBezTo>
                  <a:cubicBezTo>
                    <a:pt x="210" y="65"/>
                    <a:pt x="237" y="48"/>
                    <a:pt x="258" y="25"/>
                  </a:cubicBezTo>
                  <a:cubicBezTo>
                    <a:pt x="261" y="17"/>
                    <a:pt x="266" y="0"/>
                    <a:pt x="266" y="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Freeform 256"/>
            <p:cNvSpPr>
              <a:spLocks/>
            </p:cNvSpPr>
            <p:nvPr/>
          </p:nvSpPr>
          <p:spPr bwMode="auto">
            <a:xfrm flipH="1">
              <a:off x="1755775" y="2392363"/>
              <a:ext cx="395288" cy="1779587"/>
            </a:xfrm>
            <a:custGeom>
              <a:avLst/>
              <a:gdLst>
                <a:gd name="T0" fmla="*/ 0 w 264"/>
                <a:gd name="T1" fmla="*/ 2147483647 h 589"/>
                <a:gd name="T2" fmla="*/ 2147483647 w 264"/>
                <a:gd name="T3" fmla="*/ 2147483647 h 589"/>
                <a:gd name="T4" fmla="*/ 2147483647 w 264"/>
                <a:gd name="T5" fmla="*/ 2147483647 h 589"/>
                <a:gd name="T6" fmla="*/ 2147483647 w 264"/>
                <a:gd name="T7" fmla="*/ 2147483647 h 589"/>
                <a:gd name="T8" fmla="*/ 2147483647 w 264"/>
                <a:gd name="T9" fmla="*/ 2147483647 h 589"/>
                <a:gd name="T10" fmla="*/ 2147483647 w 264"/>
                <a:gd name="T11" fmla="*/ 2147483647 h 589"/>
                <a:gd name="T12" fmla="*/ 2147483647 w 264"/>
                <a:gd name="T13" fmla="*/ 2147483647 h 589"/>
                <a:gd name="T14" fmla="*/ 2147483647 w 264"/>
                <a:gd name="T15" fmla="*/ 0 h 5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4" h="589">
                  <a:moveTo>
                    <a:pt x="0" y="584"/>
                  </a:moveTo>
                  <a:cubicBezTo>
                    <a:pt x="48" y="552"/>
                    <a:pt x="4" y="589"/>
                    <a:pt x="32" y="528"/>
                  </a:cubicBezTo>
                  <a:cubicBezTo>
                    <a:pt x="46" y="497"/>
                    <a:pt x="84" y="435"/>
                    <a:pt x="112" y="416"/>
                  </a:cubicBezTo>
                  <a:cubicBezTo>
                    <a:pt x="117" y="408"/>
                    <a:pt x="122" y="399"/>
                    <a:pt x="128" y="392"/>
                  </a:cubicBezTo>
                  <a:cubicBezTo>
                    <a:pt x="135" y="383"/>
                    <a:pt x="145" y="377"/>
                    <a:pt x="152" y="368"/>
                  </a:cubicBezTo>
                  <a:cubicBezTo>
                    <a:pt x="192" y="312"/>
                    <a:pt x="150" y="359"/>
                    <a:pt x="176" y="312"/>
                  </a:cubicBezTo>
                  <a:cubicBezTo>
                    <a:pt x="185" y="295"/>
                    <a:pt x="208" y="264"/>
                    <a:pt x="208" y="264"/>
                  </a:cubicBezTo>
                  <a:cubicBezTo>
                    <a:pt x="224" y="171"/>
                    <a:pt x="264" y="96"/>
                    <a:pt x="264" y="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Freeform 264"/>
            <p:cNvSpPr>
              <a:spLocks/>
            </p:cNvSpPr>
            <p:nvPr/>
          </p:nvSpPr>
          <p:spPr bwMode="auto">
            <a:xfrm flipH="1">
              <a:off x="1819275" y="1444625"/>
              <a:ext cx="396875" cy="1498600"/>
            </a:xfrm>
            <a:custGeom>
              <a:avLst/>
              <a:gdLst>
                <a:gd name="T0" fmla="*/ 0 w 264"/>
                <a:gd name="T1" fmla="*/ 2147483647 h 589"/>
                <a:gd name="T2" fmla="*/ 2147483647 w 264"/>
                <a:gd name="T3" fmla="*/ 2147483647 h 589"/>
                <a:gd name="T4" fmla="*/ 2147483647 w 264"/>
                <a:gd name="T5" fmla="*/ 2147483647 h 589"/>
                <a:gd name="T6" fmla="*/ 2147483647 w 264"/>
                <a:gd name="T7" fmla="*/ 2147483647 h 589"/>
                <a:gd name="T8" fmla="*/ 2147483647 w 264"/>
                <a:gd name="T9" fmla="*/ 2147483647 h 589"/>
                <a:gd name="T10" fmla="*/ 2147483647 w 264"/>
                <a:gd name="T11" fmla="*/ 2147483647 h 589"/>
                <a:gd name="T12" fmla="*/ 2147483647 w 264"/>
                <a:gd name="T13" fmla="*/ 2147483647 h 589"/>
                <a:gd name="T14" fmla="*/ 2147483647 w 264"/>
                <a:gd name="T15" fmla="*/ 0 h 5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4" h="589">
                  <a:moveTo>
                    <a:pt x="0" y="584"/>
                  </a:moveTo>
                  <a:cubicBezTo>
                    <a:pt x="48" y="552"/>
                    <a:pt x="4" y="589"/>
                    <a:pt x="32" y="528"/>
                  </a:cubicBezTo>
                  <a:cubicBezTo>
                    <a:pt x="46" y="497"/>
                    <a:pt x="84" y="435"/>
                    <a:pt x="112" y="416"/>
                  </a:cubicBezTo>
                  <a:cubicBezTo>
                    <a:pt x="117" y="408"/>
                    <a:pt x="122" y="399"/>
                    <a:pt x="128" y="392"/>
                  </a:cubicBezTo>
                  <a:cubicBezTo>
                    <a:pt x="135" y="383"/>
                    <a:pt x="145" y="377"/>
                    <a:pt x="152" y="368"/>
                  </a:cubicBezTo>
                  <a:cubicBezTo>
                    <a:pt x="192" y="312"/>
                    <a:pt x="150" y="359"/>
                    <a:pt x="176" y="312"/>
                  </a:cubicBezTo>
                  <a:cubicBezTo>
                    <a:pt x="185" y="295"/>
                    <a:pt x="208" y="264"/>
                    <a:pt x="208" y="264"/>
                  </a:cubicBezTo>
                  <a:cubicBezTo>
                    <a:pt x="224" y="171"/>
                    <a:pt x="264" y="96"/>
                    <a:pt x="264" y="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Freeform 272"/>
            <p:cNvSpPr>
              <a:spLocks/>
            </p:cNvSpPr>
            <p:nvPr/>
          </p:nvSpPr>
          <p:spPr bwMode="auto">
            <a:xfrm flipH="1">
              <a:off x="925513" y="2617788"/>
              <a:ext cx="528637" cy="935037"/>
            </a:xfrm>
            <a:custGeom>
              <a:avLst/>
              <a:gdLst>
                <a:gd name="T0" fmla="*/ 0 w 264"/>
                <a:gd name="T1" fmla="*/ 2147483647 h 589"/>
                <a:gd name="T2" fmla="*/ 2147483647 w 264"/>
                <a:gd name="T3" fmla="*/ 2147483647 h 589"/>
                <a:gd name="T4" fmla="*/ 2147483647 w 264"/>
                <a:gd name="T5" fmla="*/ 2147483647 h 589"/>
                <a:gd name="T6" fmla="*/ 2147483647 w 264"/>
                <a:gd name="T7" fmla="*/ 2147483647 h 589"/>
                <a:gd name="T8" fmla="*/ 2147483647 w 264"/>
                <a:gd name="T9" fmla="*/ 2147483647 h 589"/>
                <a:gd name="T10" fmla="*/ 2147483647 w 264"/>
                <a:gd name="T11" fmla="*/ 2147483647 h 589"/>
                <a:gd name="T12" fmla="*/ 2147483647 w 264"/>
                <a:gd name="T13" fmla="*/ 2147483647 h 589"/>
                <a:gd name="T14" fmla="*/ 2147483647 w 264"/>
                <a:gd name="T15" fmla="*/ 0 h 5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4" h="589">
                  <a:moveTo>
                    <a:pt x="0" y="584"/>
                  </a:moveTo>
                  <a:cubicBezTo>
                    <a:pt x="48" y="552"/>
                    <a:pt x="4" y="589"/>
                    <a:pt x="32" y="528"/>
                  </a:cubicBezTo>
                  <a:cubicBezTo>
                    <a:pt x="46" y="497"/>
                    <a:pt x="84" y="435"/>
                    <a:pt x="112" y="416"/>
                  </a:cubicBezTo>
                  <a:cubicBezTo>
                    <a:pt x="117" y="408"/>
                    <a:pt x="122" y="399"/>
                    <a:pt x="128" y="392"/>
                  </a:cubicBezTo>
                  <a:cubicBezTo>
                    <a:pt x="135" y="383"/>
                    <a:pt x="145" y="377"/>
                    <a:pt x="152" y="368"/>
                  </a:cubicBezTo>
                  <a:cubicBezTo>
                    <a:pt x="192" y="312"/>
                    <a:pt x="150" y="359"/>
                    <a:pt x="176" y="312"/>
                  </a:cubicBezTo>
                  <a:cubicBezTo>
                    <a:pt x="185" y="295"/>
                    <a:pt x="208" y="264"/>
                    <a:pt x="208" y="264"/>
                  </a:cubicBezTo>
                  <a:cubicBezTo>
                    <a:pt x="224" y="171"/>
                    <a:pt x="264" y="96"/>
                    <a:pt x="264" y="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Freeform 279"/>
            <p:cNvSpPr>
              <a:spLocks/>
            </p:cNvSpPr>
            <p:nvPr/>
          </p:nvSpPr>
          <p:spPr bwMode="auto">
            <a:xfrm>
              <a:off x="2546350" y="3325813"/>
              <a:ext cx="690563" cy="2060575"/>
            </a:xfrm>
            <a:custGeom>
              <a:avLst/>
              <a:gdLst>
                <a:gd name="T0" fmla="*/ 0 w 435"/>
                <a:gd name="T1" fmla="*/ 2147483647 h 1298"/>
                <a:gd name="T2" fmla="*/ 2147483647 w 435"/>
                <a:gd name="T3" fmla="*/ 2147483647 h 1298"/>
                <a:gd name="T4" fmla="*/ 2147483647 w 435"/>
                <a:gd name="T5" fmla="*/ 2147483647 h 1298"/>
                <a:gd name="T6" fmla="*/ 2147483647 w 435"/>
                <a:gd name="T7" fmla="*/ 2147483647 h 1298"/>
                <a:gd name="T8" fmla="*/ 2147483647 w 435"/>
                <a:gd name="T9" fmla="*/ 2147483647 h 1298"/>
                <a:gd name="T10" fmla="*/ 2147483647 w 435"/>
                <a:gd name="T11" fmla="*/ 2147483647 h 1298"/>
                <a:gd name="T12" fmla="*/ 2147483647 w 435"/>
                <a:gd name="T13" fmla="*/ 2147483647 h 1298"/>
                <a:gd name="T14" fmla="*/ 2147483647 w 435"/>
                <a:gd name="T15" fmla="*/ 2147483647 h 1298"/>
                <a:gd name="T16" fmla="*/ 2147483647 w 435"/>
                <a:gd name="T17" fmla="*/ 2147483647 h 1298"/>
                <a:gd name="T18" fmla="*/ 2147483647 w 435"/>
                <a:gd name="T19" fmla="*/ 2147483647 h 1298"/>
                <a:gd name="T20" fmla="*/ 2147483647 w 435"/>
                <a:gd name="T21" fmla="*/ 2147483647 h 12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5" h="1298">
                  <a:moveTo>
                    <a:pt x="0" y="1298"/>
                  </a:moveTo>
                  <a:cubicBezTo>
                    <a:pt x="12" y="1237"/>
                    <a:pt x="22" y="1166"/>
                    <a:pt x="56" y="1114"/>
                  </a:cubicBezTo>
                  <a:cubicBezTo>
                    <a:pt x="69" y="1063"/>
                    <a:pt x="79" y="1012"/>
                    <a:pt x="96" y="962"/>
                  </a:cubicBezTo>
                  <a:cubicBezTo>
                    <a:pt x="99" y="850"/>
                    <a:pt x="100" y="738"/>
                    <a:pt x="104" y="626"/>
                  </a:cubicBezTo>
                  <a:cubicBezTo>
                    <a:pt x="108" y="521"/>
                    <a:pt x="98" y="456"/>
                    <a:pt x="168" y="386"/>
                  </a:cubicBezTo>
                  <a:cubicBezTo>
                    <a:pt x="180" y="351"/>
                    <a:pt x="201" y="323"/>
                    <a:pt x="216" y="290"/>
                  </a:cubicBezTo>
                  <a:cubicBezTo>
                    <a:pt x="233" y="252"/>
                    <a:pt x="251" y="209"/>
                    <a:pt x="264" y="170"/>
                  </a:cubicBezTo>
                  <a:cubicBezTo>
                    <a:pt x="270" y="152"/>
                    <a:pt x="296" y="149"/>
                    <a:pt x="312" y="138"/>
                  </a:cubicBezTo>
                  <a:cubicBezTo>
                    <a:pt x="363" y="104"/>
                    <a:pt x="346" y="99"/>
                    <a:pt x="384" y="74"/>
                  </a:cubicBezTo>
                  <a:cubicBezTo>
                    <a:pt x="389" y="58"/>
                    <a:pt x="388" y="38"/>
                    <a:pt x="400" y="26"/>
                  </a:cubicBezTo>
                  <a:cubicBezTo>
                    <a:pt x="426" y="0"/>
                    <a:pt x="435" y="2"/>
                    <a:pt x="416" y="2"/>
                  </a:cubicBezTo>
                </a:path>
              </a:pathLst>
            </a:custGeom>
            <a:noFill/>
            <a:ln w="1143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Freeform 280"/>
            <p:cNvSpPr>
              <a:spLocks/>
            </p:cNvSpPr>
            <p:nvPr/>
          </p:nvSpPr>
          <p:spPr bwMode="auto">
            <a:xfrm>
              <a:off x="2876550" y="4294188"/>
              <a:ext cx="381000" cy="1130300"/>
            </a:xfrm>
            <a:custGeom>
              <a:avLst/>
              <a:gdLst>
                <a:gd name="T0" fmla="*/ 0 w 240"/>
                <a:gd name="T1" fmla="*/ 2147483647 h 712"/>
                <a:gd name="T2" fmla="*/ 2147483647 w 240"/>
                <a:gd name="T3" fmla="*/ 2147483647 h 712"/>
                <a:gd name="T4" fmla="*/ 2147483647 w 240"/>
                <a:gd name="T5" fmla="*/ 2147483647 h 712"/>
                <a:gd name="T6" fmla="*/ 2147483647 w 240"/>
                <a:gd name="T7" fmla="*/ 2147483647 h 712"/>
                <a:gd name="T8" fmla="*/ 2147483647 w 240"/>
                <a:gd name="T9" fmla="*/ 0 h 7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0" h="712">
                  <a:moveTo>
                    <a:pt x="0" y="712"/>
                  </a:moveTo>
                  <a:cubicBezTo>
                    <a:pt x="48" y="569"/>
                    <a:pt x="88" y="423"/>
                    <a:pt x="136" y="280"/>
                  </a:cubicBezTo>
                  <a:cubicBezTo>
                    <a:pt x="152" y="232"/>
                    <a:pt x="168" y="184"/>
                    <a:pt x="184" y="136"/>
                  </a:cubicBezTo>
                  <a:cubicBezTo>
                    <a:pt x="190" y="118"/>
                    <a:pt x="216" y="88"/>
                    <a:pt x="216" y="88"/>
                  </a:cubicBezTo>
                  <a:cubicBezTo>
                    <a:pt x="223" y="59"/>
                    <a:pt x="240" y="29"/>
                    <a:pt x="240" y="0"/>
                  </a:cubicBezTo>
                </a:path>
              </a:pathLst>
            </a:custGeom>
            <a:noFill/>
            <a:ln w="889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Freeform 281"/>
            <p:cNvSpPr>
              <a:spLocks/>
            </p:cNvSpPr>
            <p:nvPr/>
          </p:nvSpPr>
          <p:spPr bwMode="auto">
            <a:xfrm rot="992806">
              <a:off x="1301750" y="3455988"/>
              <a:ext cx="1181100" cy="1828800"/>
            </a:xfrm>
            <a:custGeom>
              <a:avLst/>
              <a:gdLst>
                <a:gd name="T0" fmla="*/ 2147483647 w 744"/>
                <a:gd name="T1" fmla="*/ 2147483647 h 1152"/>
                <a:gd name="T2" fmla="*/ 2147483647 w 744"/>
                <a:gd name="T3" fmla="*/ 2147483647 h 1152"/>
                <a:gd name="T4" fmla="*/ 2147483647 w 744"/>
                <a:gd name="T5" fmla="*/ 2147483647 h 1152"/>
                <a:gd name="T6" fmla="*/ 2147483647 w 744"/>
                <a:gd name="T7" fmla="*/ 2147483647 h 1152"/>
                <a:gd name="T8" fmla="*/ 2147483647 w 744"/>
                <a:gd name="T9" fmla="*/ 2147483647 h 1152"/>
                <a:gd name="T10" fmla="*/ 2147483647 w 744"/>
                <a:gd name="T11" fmla="*/ 2147483647 h 1152"/>
                <a:gd name="T12" fmla="*/ 2147483647 w 744"/>
                <a:gd name="T13" fmla="*/ 2147483647 h 1152"/>
                <a:gd name="T14" fmla="*/ 2147483647 w 744"/>
                <a:gd name="T15" fmla="*/ 2147483647 h 1152"/>
                <a:gd name="T16" fmla="*/ 2147483647 w 744"/>
                <a:gd name="T17" fmla="*/ 2147483647 h 1152"/>
                <a:gd name="T18" fmla="*/ 2147483647 w 744"/>
                <a:gd name="T19" fmla="*/ 2147483647 h 1152"/>
                <a:gd name="T20" fmla="*/ 2147483647 w 744"/>
                <a:gd name="T21" fmla="*/ 2147483647 h 1152"/>
                <a:gd name="T22" fmla="*/ 2147483647 w 744"/>
                <a:gd name="T23" fmla="*/ 2147483647 h 1152"/>
                <a:gd name="T24" fmla="*/ 2147483647 w 744"/>
                <a:gd name="T25" fmla="*/ 2147483647 h 1152"/>
                <a:gd name="T26" fmla="*/ 2147483647 w 744"/>
                <a:gd name="T27" fmla="*/ 2147483647 h 1152"/>
                <a:gd name="T28" fmla="*/ 2147483647 w 744"/>
                <a:gd name="T29" fmla="*/ 2147483647 h 1152"/>
                <a:gd name="T30" fmla="*/ 0 w 744"/>
                <a:gd name="T31" fmla="*/ 0 h 11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44" h="1152">
                  <a:moveTo>
                    <a:pt x="744" y="1152"/>
                  </a:moveTo>
                  <a:cubicBezTo>
                    <a:pt x="732" y="1116"/>
                    <a:pt x="709" y="1087"/>
                    <a:pt x="688" y="1056"/>
                  </a:cubicBezTo>
                  <a:cubicBezTo>
                    <a:pt x="683" y="1049"/>
                    <a:pt x="684" y="1039"/>
                    <a:pt x="680" y="1032"/>
                  </a:cubicBezTo>
                  <a:cubicBezTo>
                    <a:pt x="659" y="995"/>
                    <a:pt x="642" y="967"/>
                    <a:pt x="608" y="944"/>
                  </a:cubicBezTo>
                  <a:cubicBezTo>
                    <a:pt x="589" y="888"/>
                    <a:pt x="617" y="953"/>
                    <a:pt x="568" y="904"/>
                  </a:cubicBezTo>
                  <a:cubicBezTo>
                    <a:pt x="562" y="898"/>
                    <a:pt x="565" y="887"/>
                    <a:pt x="560" y="880"/>
                  </a:cubicBezTo>
                  <a:cubicBezTo>
                    <a:pt x="554" y="872"/>
                    <a:pt x="544" y="869"/>
                    <a:pt x="536" y="864"/>
                  </a:cubicBezTo>
                  <a:cubicBezTo>
                    <a:pt x="505" y="817"/>
                    <a:pt x="489" y="796"/>
                    <a:pt x="472" y="744"/>
                  </a:cubicBezTo>
                  <a:cubicBezTo>
                    <a:pt x="452" y="683"/>
                    <a:pt x="458" y="602"/>
                    <a:pt x="432" y="544"/>
                  </a:cubicBezTo>
                  <a:cubicBezTo>
                    <a:pt x="409" y="493"/>
                    <a:pt x="342" y="414"/>
                    <a:pt x="296" y="384"/>
                  </a:cubicBezTo>
                  <a:cubicBezTo>
                    <a:pt x="280" y="335"/>
                    <a:pt x="229" y="310"/>
                    <a:pt x="208" y="264"/>
                  </a:cubicBezTo>
                  <a:cubicBezTo>
                    <a:pt x="184" y="210"/>
                    <a:pt x="186" y="186"/>
                    <a:pt x="144" y="144"/>
                  </a:cubicBezTo>
                  <a:cubicBezTo>
                    <a:pt x="128" y="97"/>
                    <a:pt x="148" y="140"/>
                    <a:pt x="112" y="104"/>
                  </a:cubicBezTo>
                  <a:cubicBezTo>
                    <a:pt x="105" y="97"/>
                    <a:pt x="104" y="86"/>
                    <a:pt x="96" y="80"/>
                  </a:cubicBezTo>
                  <a:cubicBezTo>
                    <a:pt x="82" y="69"/>
                    <a:pt x="63" y="66"/>
                    <a:pt x="48" y="56"/>
                  </a:cubicBezTo>
                  <a:cubicBezTo>
                    <a:pt x="33" y="33"/>
                    <a:pt x="12" y="24"/>
                    <a:pt x="0" y="0"/>
                  </a:cubicBezTo>
                </a:path>
              </a:pathLst>
            </a:custGeom>
            <a:noFill/>
            <a:ln w="1016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758139" y="3162525"/>
              <a:ext cx="266697" cy="254732"/>
            </a:xfrm>
            <a:custGeom>
              <a:avLst/>
              <a:gdLst>
                <a:gd name="connsiteX0" fmla="*/ 266700 w 266700"/>
                <a:gd name="connsiteY0" fmla="*/ 254000 h 254000"/>
                <a:gd name="connsiteX1" fmla="*/ 215900 w 266700"/>
                <a:gd name="connsiteY1" fmla="*/ 241300 h 254000"/>
                <a:gd name="connsiteX2" fmla="*/ 203200 w 266700"/>
                <a:gd name="connsiteY2" fmla="*/ 222250 h 254000"/>
                <a:gd name="connsiteX3" fmla="*/ 184150 w 266700"/>
                <a:gd name="connsiteY3" fmla="*/ 215900 h 254000"/>
                <a:gd name="connsiteX4" fmla="*/ 165100 w 266700"/>
                <a:gd name="connsiteY4" fmla="*/ 203200 h 254000"/>
                <a:gd name="connsiteX5" fmla="*/ 133350 w 266700"/>
                <a:gd name="connsiteY5" fmla="*/ 171450 h 254000"/>
                <a:gd name="connsiteX6" fmla="*/ 120650 w 266700"/>
                <a:gd name="connsiteY6" fmla="*/ 152400 h 254000"/>
                <a:gd name="connsiteX7" fmla="*/ 101600 w 266700"/>
                <a:gd name="connsiteY7" fmla="*/ 146050 h 254000"/>
                <a:gd name="connsiteX8" fmla="*/ 82550 w 266700"/>
                <a:gd name="connsiteY8" fmla="*/ 133350 h 254000"/>
                <a:gd name="connsiteX9" fmla="*/ 69850 w 266700"/>
                <a:gd name="connsiteY9" fmla="*/ 114300 h 254000"/>
                <a:gd name="connsiteX10" fmla="*/ 63500 w 266700"/>
                <a:gd name="connsiteY10" fmla="*/ 95250 h 254000"/>
                <a:gd name="connsiteX11" fmla="*/ 44450 w 266700"/>
                <a:gd name="connsiteY11" fmla="*/ 82550 h 254000"/>
                <a:gd name="connsiteX12" fmla="*/ 31750 w 266700"/>
                <a:gd name="connsiteY12" fmla="*/ 44450 h 254000"/>
                <a:gd name="connsiteX13" fmla="*/ 25400 w 266700"/>
                <a:gd name="connsiteY13" fmla="*/ 25400 h 254000"/>
                <a:gd name="connsiteX14" fmla="*/ 0 w 266700"/>
                <a:gd name="connsiteY14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6700" h="254000">
                  <a:moveTo>
                    <a:pt x="266700" y="254000"/>
                  </a:moveTo>
                  <a:cubicBezTo>
                    <a:pt x="265119" y="253684"/>
                    <a:pt x="222409" y="246507"/>
                    <a:pt x="215900" y="241300"/>
                  </a:cubicBezTo>
                  <a:cubicBezTo>
                    <a:pt x="209941" y="236532"/>
                    <a:pt x="209159" y="227018"/>
                    <a:pt x="203200" y="222250"/>
                  </a:cubicBezTo>
                  <a:cubicBezTo>
                    <a:pt x="197973" y="218069"/>
                    <a:pt x="190137" y="218893"/>
                    <a:pt x="184150" y="215900"/>
                  </a:cubicBezTo>
                  <a:cubicBezTo>
                    <a:pt x="177324" y="212487"/>
                    <a:pt x="171450" y="207433"/>
                    <a:pt x="165100" y="203200"/>
                  </a:cubicBezTo>
                  <a:cubicBezTo>
                    <a:pt x="131233" y="152400"/>
                    <a:pt x="175683" y="213783"/>
                    <a:pt x="133350" y="171450"/>
                  </a:cubicBezTo>
                  <a:cubicBezTo>
                    <a:pt x="127954" y="166054"/>
                    <a:pt x="126609" y="157168"/>
                    <a:pt x="120650" y="152400"/>
                  </a:cubicBezTo>
                  <a:cubicBezTo>
                    <a:pt x="115423" y="148219"/>
                    <a:pt x="107587" y="149043"/>
                    <a:pt x="101600" y="146050"/>
                  </a:cubicBezTo>
                  <a:cubicBezTo>
                    <a:pt x="94774" y="142637"/>
                    <a:pt x="88900" y="137583"/>
                    <a:pt x="82550" y="133350"/>
                  </a:cubicBezTo>
                  <a:cubicBezTo>
                    <a:pt x="78317" y="127000"/>
                    <a:pt x="73263" y="121126"/>
                    <a:pt x="69850" y="114300"/>
                  </a:cubicBezTo>
                  <a:cubicBezTo>
                    <a:pt x="66857" y="108313"/>
                    <a:pt x="67681" y="100477"/>
                    <a:pt x="63500" y="95250"/>
                  </a:cubicBezTo>
                  <a:cubicBezTo>
                    <a:pt x="58732" y="89291"/>
                    <a:pt x="50800" y="86783"/>
                    <a:pt x="44450" y="82550"/>
                  </a:cubicBezTo>
                  <a:lnTo>
                    <a:pt x="31750" y="44450"/>
                  </a:lnTo>
                  <a:cubicBezTo>
                    <a:pt x="29633" y="38100"/>
                    <a:pt x="30969" y="29113"/>
                    <a:pt x="25400" y="25400"/>
                  </a:cubicBezTo>
                  <a:cubicBezTo>
                    <a:pt x="2412" y="10075"/>
                    <a:pt x="9763" y="19526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1069625" y="3029622"/>
              <a:ext cx="134366" cy="487313"/>
            </a:xfrm>
            <a:custGeom>
              <a:avLst/>
              <a:gdLst>
                <a:gd name="connsiteX0" fmla="*/ 120650 w 133376"/>
                <a:gd name="connsiteY0" fmla="*/ 488950 h 488950"/>
                <a:gd name="connsiteX1" fmla="*/ 127000 w 133376"/>
                <a:gd name="connsiteY1" fmla="*/ 457200 h 488950"/>
                <a:gd name="connsiteX2" fmla="*/ 133350 w 133376"/>
                <a:gd name="connsiteY2" fmla="*/ 438150 h 488950"/>
                <a:gd name="connsiteX3" fmla="*/ 114300 w 133376"/>
                <a:gd name="connsiteY3" fmla="*/ 298450 h 488950"/>
                <a:gd name="connsiteX4" fmla="*/ 107950 w 133376"/>
                <a:gd name="connsiteY4" fmla="*/ 279400 h 488950"/>
                <a:gd name="connsiteX5" fmla="*/ 82550 w 133376"/>
                <a:gd name="connsiteY5" fmla="*/ 241300 h 488950"/>
                <a:gd name="connsiteX6" fmla="*/ 63500 w 133376"/>
                <a:gd name="connsiteY6" fmla="*/ 234950 h 488950"/>
                <a:gd name="connsiteX7" fmla="*/ 57150 w 133376"/>
                <a:gd name="connsiteY7" fmla="*/ 215900 h 488950"/>
                <a:gd name="connsiteX8" fmla="*/ 50800 w 133376"/>
                <a:gd name="connsiteY8" fmla="*/ 190500 h 488950"/>
                <a:gd name="connsiteX9" fmla="*/ 31750 w 133376"/>
                <a:gd name="connsiteY9" fmla="*/ 171450 h 488950"/>
                <a:gd name="connsiteX10" fmla="*/ 25400 w 133376"/>
                <a:gd name="connsiteY10" fmla="*/ 152400 h 488950"/>
                <a:gd name="connsiteX11" fmla="*/ 0 w 133376"/>
                <a:gd name="connsiteY11" fmla="*/ 95250 h 488950"/>
                <a:gd name="connsiteX12" fmla="*/ 0 w 133376"/>
                <a:gd name="connsiteY12" fmla="*/ 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76" h="488950">
                  <a:moveTo>
                    <a:pt x="120650" y="488950"/>
                  </a:moveTo>
                  <a:cubicBezTo>
                    <a:pt x="122767" y="478367"/>
                    <a:pt x="124382" y="467671"/>
                    <a:pt x="127000" y="457200"/>
                  </a:cubicBezTo>
                  <a:cubicBezTo>
                    <a:pt x="128623" y="450706"/>
                    <a:pt x="133350" y="444843"/>
                    <a:pt x="133350" y="438150"/>
                  </a:cubicBezTo>
                  <a:cubicBezTo>
                    <a:pt x="133350" y="344744"/>
                    <a:pt x="134896" y="360238"/>
                    <a:pt x="114300" y="298450"/>
                  </a:cubicBezTo>
                  <a:cubicBezTo>
                    <a:pt x="112183" y="292100"/>
                    <a:pt x="111663" y="284969"/>
                    <a:pt x="107950" y="279400"/>
                  </a:cubicBezTo>
                  <a:cubicBezTo>
                    <a:pt x="99483" y="266700"/>
                    <a:pt x="97030" y="246127"/>
                    <a:pt x="82550" y="241300"/>
                  </a:cubicBezTo>
                  <a:lnTo>
                    <a:pt x="63500" y="234950"/>
                  </a:lnTo>
                  <a:cubicBezTo>
                    <a:pt x="61383" y="228600"/>
                    <a:pt x="58989" y="222336"/>
                    <a:pt x="57150" y="215900"/>
                  </a:cubicBezTo>
                  <a:cubicBezTo>
                    <a:pt x="54752" y="207509"/>
                    <a:pt x="55130" y="198077"/>
                    <a:pt x="50800" y="190500"/>
                  </a:cubicBezTo>
                  <a:cubicBezTo>
                    <a:pt x="46345" y="182703"/>
                    <a:pt x="38100" y="177800"/>
                    <a:pt x="31750" y="171450"/>
                  </a:cubicBezTo>
                  <a:cubicBezTo>
                    <a:pt x="29633" y="165100"/>
                    <a:pt x="28393" y="158387"/>
                    <a:pt x="25400" y="152400"/>
                  </a:cubicBezTo>
                  <a:cubicBezTo>
                    <a:pt x="13890" y="129380"/>
                    <a:pt x="0" y="128015"/>
                    <a:pt x="0" y="95250"/>
                  </a:cubicBez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772391" y="3607753"/>
              <a:ext cx="449921" cy="24365"/>
            </a:xfrm>
            <a:custGeom>
              <a:avLst/>
              <a:gdLst>
                <a:gd name="connsiteX0" fmla="*/ 450850 w 450850"/>
                <a:gd name="connsiteY0" fmla="*/ 26423 h 26423"/>
                <a:gd name="connsiteX1" fmla="*/ 419100 w 450850"/>
                <a:gd name="connsiteY1" fmla="*/ 20073 h 26423"/>
                <a:gd name="connsiteX2" fmla="*/ 285750 w 450850"/>
                <a:gd name="connsiteY2" fmla="*/ 7373 h 26423"/>
                <a:gd name="connsiteX3" fmla="*/ 203200 w 450850"/>
                <a:gd name="connsiteY3" fmla="*/ 7373 h 26423"/>
                <a:gd name="connsiteX4" fmla="*/ 76200 w 450850"/>
                <a:gd name="connsiteY4" fmla="*/ 13723 h 26423"/>
                <a:gd name="connsiteX5" fmla="*/ 0 w 450850"/>
                <a:gd name="connsiteY5" fmla="*/ 20073 h 2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0850" h="26423">
                  <a:moveTo>
                    <a:pt x="450850" y="26423"/>
                  </a:moveTo>
                  <a:cubicBezTo>
                    <a:pt x="440267" y="24306"/>
                    <a:pt x="429784" y="21599"/>
                    <a:pt x="419100" y="20073"/>
                  </a:cubicBezTo>
                  <a:cubicBezTo>
                    <a:pt x="380608" y="14574"/>
                    <a:pt x="322554" y="10440"/>
                    <a:pt x="285750" y="7373"/>
                  </a:cubicBezTo>
                  <a:cubicBezTo>
                    <a:pt x="244680" y="-6317"/>
                    <a:pt x="279207" y="2306"/>
                    <a:pt x="203200" y="7373"/>
                  </a:cubicBezTo>
                  <a:cubicBezTo>
                    <a:pt x="160908" y="10192"/>
                    <a:pt x="118533" y="11606"/>
                    <a:pt x="76200" y="13723"/>
                  </a:cubicBezTo>
                  <a:cubicBezTo>
                    <a:pt x="39078" y="26097"/>
                    <a:pt x="63843" y="20073"/>
                    <a:pt x="0" y="20073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961724" y="1999620"/>
              <a:ext cx="164904" cy="635721"/>
            </a:xfrm>
            <a:custGeom>
              <a:avLst/>
              <a:gdLst>
                <a:gd name="connsiteX0" fmla="*/ 0 w 165102"/>
                <a:gd name="connsiteY0" fmla="*/ 635000 h 635000"/>
                <a:gd name="connsiteX1" fmla="*/ 31750 w 165102"/>
                <a:gd name="connsiteY1" fmla="*/ 609600 h 635000"/>
                <a:gd name="connsiteX2" fmla="*/ 57150 w 165102"/>
                <a:gd name="connsiteY2" fmla="*/ 508000 h 635000"/>
                <a:gd name="connsiteX3" fmla="*/ 69850 w 165102"/>
                <a:gd name="connsiteY3" fmla="*/ 463550 h 635000"/>
                <a:gd name="connsiteX4" fmla="*/ 82550 w 165102"/>
                <a:gd name="connsiteY4" fmla="*/ 425450 h 635000"/>
                <a:gd name="connsiteX5" fmla="*/ 88900 w 165102"/>
                <a:gd name="connsiteY5" fmla="*/ 406400 h 635000"/>
                <a:gd name="connsiteX6" fmla="*/ 95250 w 165102"/>
                <a:gd name="connsiteY6" fmla="*/ 387350 h 635000"/>
                <a:gd name="connsiteX7" fmla="*/ 107950 w 165102"/>
                <a:gd name="connsiteY7" fmla="*/ 317500 h 635000"/>
                <a:gd name="connsiteX8" fmla="*/ 114300 w 165102"/>
                <a:gd name="connsiteY8" fmla="*/ 292100 h 635000"/>
                <a:gd name="connsiteX9" fmla="*/ 120650 w 165102"/>
                <a:gd name="connsiteY9" fmla="*/ 260350 h 635000"/>
                <a:gd name="connsiteX10" fmla="*/ 133350 w 165102"/>
                <a:gd name="connsiteY10" fmla="*/ 222250 h 635000"/>
                <a:gd name="connsiteX11" fmla="*/ 146050 w 165102"/>
                <a:gd name="connsiteY11" fmla="*/ 165100 h 635000"/>
                <a:gd name="connsiteX12" fmla="*/ 152400 w 165102"/>
                <a:gd name="connsiteY12" fmla="*/ 82550 h 635000"/>
                <a:gd name="connsiteX13" fmla="*/ 158750 w 165102"/>
                <a:gd name="connsiteY13" fmla="*/ 50800 h 635000"/>
                <a:gd name="connsiteX14" fmla="*/ 165100 w 165102"/>
                <a:gd name="connsiteY14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5102" h="635000">
                  <a:moveTo>
                    <a:pt x="0" y="635000"/>
                  </a:moveTo>
                  <a:cubicBezTo>
                    <a:pt x="10583" y="626533"/>
                    <a:pt x="23978" y="620703"/>
                    <a:pt x="31750" y="609600"/>
                  </a:cubicBezTo>
                  <a:cubicBezTo>
                    <a:pt x="43847" y="592319"/>
                    <a:pt x="53804" y="518037"/>
                    <a:pt x="57150" y="508000"/>
                  </a:cubicBezTo>
                  <a:cubicBezTo>
                    <a:pt x="78490" y="443979"/>
                    <a:pt x="45930" y="543284"/>
                    <a:pt x="69850" y="463550"/>
                  </a:cubicBezTo>
                  <a:cubicBezTo>
                    <a:pt x="73697" y="450728"/>
                    <a:pt x="78317" y="438150"/>
                    <a:pt x="82550" y="425450"/>
                  </a:cubicBezTo>
                  <a:lnTo>
                    <a:pt x="88900" y="406400"/>
                  </a:lnTo>
                  <a:cubicBezTo>
                    <a:pt x="91017" y="400050"/>
                    <a:pt x="94150" y="393952"/>
                    <a:pt x="95250" y="387350"/>
                  </a:cubicBezTo>
                  <a:cubicBezTo>
                    <a:pt x="99845" y="359778"/>
                    <a:pt x="102033" y="344125"/>
                    <a:pt x="107950" y="317500"/>
                  </a:cubicBezTo>
                  <a:cubicBezTo>
                    <a:pt x="109843" y="308981"/>
                    <a:pt x="112407" y="300619"/>
                    <a:pt x="114300" y="292100"/>
                  </a:cubicBezTo>
                  <a:cubicBezTo>
                    <a:pt x="116641" y="281564"/>
                    <a:pt x="117810" y="270763"/>
                    <a:pt x="120650" y="260350"/>
                  </a:cubicBezTo>
                  <a:cubicBezTo>
                    <a:pt x="124172" y="247435"/>
                    <a:pt x="130103" y="235237"/>
                    <a:pt x="133350" y="222250"/>
                  </a:cubicBezTo>
                  <a:cubicBezTo>
                    <a:pt x="142318" y="186379"/>
                    <a:pt x="137988" y="205408"/>
                    <a:pt x="146050" y="165100"/>
                  </a:cubicBezTo>
                  <a:cubicBezTo>
                    <a:pt x="148167" y="137583"/>
                    <a:pt x="149352" y="109979"/>
                    <a:pt x="152400" y="82550"/>
                  </a:cubicBezTo>
                  <a:cubicBezTo>
                    <a:pt x="153592" y="71823"/>
                    <a:pt x="156976" y="61446"/>
                    <a:pt x="158750" y="50800"/>
                  </a:cubicBezTo>
                  <a:cubicBezTo>
                    <a:pt x="165399" y="10904"/>
                    <a:pt x="165100" y="20377"/>
                    <a:pt x="16510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625810" y="2183469"/>
              <a:ext cx="272803" cy="451872"/>
            </a:xfrm>
            <a:custGeom>
              <a:avLst/>
              <a:gdLst>
                <a:gd name="connsiteX0" fmla="*/ 273207 w 273207"/>
                <a:gd name="connsiteY0" fmla="*/ 450850 h 450850"/>
                <a:gd name="connsiteX1" fmla="*/ 260507 w 273207"/>
                <a:gd name="connsiteY1" fmla="*/ 419100 h 450850"/>
                <a:gd name="connsiteX2" fmla="*/ 222407 w 273207"/>
                <a:gd name="connsiteY2" fmla="*/ 406400 h 450850"/>
                <a:gd name="connsiteX3" fmla="*/ 203357 w 273207"/>
                <a:gd name="connsiteY3" fmla="*/ 400050 h 450850"/>
                <a:gd name="connsiteX4" fmla="*/ 184307 w 273207"/>
                <a:gd name="connsiteY4" fmla="*/ 393700 h 450850"/>
                <a:gd name="connsiteX5" fmla="*/ 146207 w 273207"/>
                <a:gd name="connsiteY5" fmla="*/ 368300 h 450850"/>
                <a:gd name="connsiteX6" fmla="*/ 133507 w 273207"/>
                <a:gd name="connsiteY6" fmla="*/ 349250 h 450850"/>
                <a:gd name="connsiteX7" fmla="*/ 127157 w 273207"/>
                <a:gd name="connsiteY7" fmla="*/ 330200 h 450850"/>
                <a:gd name="connsiteX8" fmla="*/ 101757 w 273207"/>
                <a:gd name="connsiteY8" fmla="*/ 292100 h 450850"/>
                <a:gd name="connsiteX9" fmla="*/ 76357 w 273207"/>
                <a:gd name="connsiteY9" fmla="*/ 254000 h 450850"/>
                <a:gd name="connsiteX10" fmla="*/ 63657 w 273207"/>
                <a:gd name="connsiteY10" fmla="*/ 234950 h 450850"/>
                <a:gd name="connsiteX11" fmla="*/ 44607 w 273207"/>
                <a:gd name="connsiteY11" fmla="*/ 196850 h 450850"/>
                <a:gd name="connsiteX12" fmla="*/ 31907 w 273207"/>
                <a:gd name="connsiteY12" fmla="*/ 158750 h 450850"/>
                <a:gd name="connsiteX13" fmla="*/ 25557 w 273207"/>
                <a:gd name="connsiteY13" fmla="*/ 139700 h 450850"/>
                <a:gd name="connsiteX14" fmla="*/ 19207 w 273207"/>
                <a:gd name="connsiteY14" fmla="*/ 107950 h 450850"/>
                <a:gd name="connsiteX15" fmla="*/ 6507 w 273207"/>
                <a:gd name="connsiteY15" fmla="*/ 69850 h 450850"/>
                <a:gd name="connsiteX16" fmla="*/ 157 w 273207"/>
                <a:gd name="connsiteY16" fmla="*/ 0 h 45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3207" h="450850">
                  <a:moveTo>
                    <a:pt x="273207" y="450850"/>
                  </a:moveTo>
                  <a:cubicBezTo>
                    <a:pt x="268974" y="440267"/>
                    <a:pt x="269085" y="426606"/>
                    <a:pt x="260507" y="419100"/>
                  </a:cubicBezTo>
                  <a:cubicBezTo>
                    <a:pt x="250432" y="410285"/>
                    <a:pt x="235107" y="410633"/>
                    <a:pt x="222407" y="406400"/>
                  </a:cubicBezTo>
                  <a:lnTo>
                    <a:pt x="203357" y="400050"/>
                  </a:lnTo>
                  <a:cubicBezTo>
                    <a:pt x="197007" y="397933"/>
                    <a:pt x="189876" y="397413"/>
                    <a:pt x="184307" y="393700"/>
                  </a:cubicBezTo>
                  <a:lnTo>
                    <a:pt x="146207" y="368300"/>
                  </a:lnTo>
                  <a:cubicBezTo>
                    <a:pt x="141974" y="361950"/>
                    <a:pt x="136920" y="356076"/>
                    <a:pt x="133507" y="349250"/>
                  </a:cubicBezTo>
                  <a:cubicBezTo>
                    <a:pt x="130514" y="343263"/>
                    <a:pt x="130408" y="336051"/>
                    <a:pt x="127157" y="330200"/>
                  </a:cubicBezTo>
                  <a:cubicBezTo>
                    <a:pt x="119744" y="316857"/>
                    <a:pt x="110224" y="304800"/>
                    <a:pt x="101757" y="292100"/>
                  </a:cubicBezTo>
                  <a:lnTo>
                    <a:pt x="76357" y="254000"/>
                  </a:lnTo>
                  <a:cubicBezTo>
                    <a:pt x="72124" y="247650"/>
                    <a:pt x="66070" y="242190"/>
                    <a:pt x="63657" y="234950"/>
                  </a:cubicBezTo>
                  <a:cubicBezTo>
                    <a:pt x="40499" y="165475"/>
                    <a:pt x="77433" y="270708"/>
                    <a:pt x="44607" y="196850"/>
                  </a:cubicBezTo>
                  <a:cubicBezTo>
                    <a:pt x="39170" y="184617"/>
                    <a:pt x="36140" y="171450"/>
                    <a:pt x="31907" y="158750"/>
                  </a:cubicBezTo>
                  <a:cubicBezTo>
                    <a:pt x="29790" y="152400"/>
                    <a:pt x="26870" y="146264"/>
                    <a:pt x="25557" y="139700"/>
                  </a:cubicBezTo>
                  <a:cubicBezTo>
                    <a:pt x="23440" y="129117"/>
                    <a:pt x="22047" y="118363"/>
                    <a:pt x="19207" y="107950"/>
                  </a:cubicBezTo>
                  <a:cubicBezTo>
                    <a:pt x="15685" y="95035"/>
                    <a:pt x="8708" y="83055"/>
                    <a:pt x="6507" y="69850"/>
                  </a:cubicBezTo>
                  <a:cubicBezTo>
                    <a:pt x="-1583" y="21311"/>
                    <a:pt x="157" y="44625"/>
                    <a:pt x="157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34441" y="2540094"/>
              <a:ext cx="515068" cy="310108"/>
            </a:xfrm>
            <a:custGeom>
              <a:avLst/>
              <a:gdLst>
                <a:gd name="connsiteX0" fmla="*/ 514350 w 514350"/>
                <a:gd name="connsiteY0" fmla="*/ 311150 h 311150"/>
                <a:gd name="connsiteX1" fmla="*/ 482600 w 514350"/>
                <a:gd name="connsiteY1" fmla="*/ 285750 h 311150"/>
                <a:gd name="connsiteX2" fmla="*/ 457200 w 514350"/>
                <a:gd name="connsiteY2" fmla="*/ 279400 h 311150"/>
                <a:gd name="connsiteX3" fmla="*/ 393700 w 514350"/>
                <a:gd name="connsiteY3" fmla="*/ 266700 h 311150"/>
                <a:gd name="connsiteX4" fmla="*/ 374650 w 514350"/>
                <a:gd name="connsiteY4" fmla="*/ 260350 h 311150"/>
                <a:gd name="connsiteX5" fmla="*/ 285750 w 514350"/>
                <a:gd name="connsiteY5" fmla="*/ 247650 h 311150"/>
                <a:gd name="connsiteX6" fmla="*/ 273050 w 514350"/>
                <a:gd name="connsiteY6" fmla="*/ 228600 h 311150"/>
                <a:gd name="connsiteX7" fmla="*/ 254000 w 514350"/>
                <a:gd name="connsiteY7" fmla="*/ 222250 h 311150"/>
                <a:gd name="connsiteX8" fmla="*/ 203200 w 514350"/>
                <a:gd name="connsiteY8" fmla="*/ 215900 h 311150"/>
                <a:gd name="connsiteX9" fmla="*/ 184150 w 514350"/>
                <a:gd name="connsiteY9" fmla="*/ 196850 h 311150"/>
                <a:gd name="connsiteX10" fmla="*/ 165100 w 514350"/>
                <a:gd name="connsiteY10" fmla="*/ 190500 h 311150"/>
                <a:gd name="connsiteX11" fmla="*/ 146050 w 514350"/>
                <a:gd name="connsiteY11" fmla="*/ 177800 h 311150"/>
                <a:gd name="connsiteX12" fmla="*/ 133350 w 514350"/>
                <a:gd name="connsiteY12" fmla="*/ 158750 h 311150"/>
                <a:gd name="connsiteX13" fmla="*/ 114300 w 514350"/>
                <a:gd name="connsiteY13" fmla="*/ 146050 h 311150"/>
                <a:gd name="connsiteX14" fmla="*/ 95250 w 514350"/>
                <a:gd name="connsiteY14" fmla="*/ 127000 h 311150"/>
                <a:gd name="connsiteX15" fmla="*/ 76200 w 514350"/>
                <a:gd name="connsiteY15" fmla="*/ 88900 h 311150"/>
                <a:gd name="connsiteX16" fmla="*/ 57150 w 514350"/>
                <a:gd name="connsiteY16" fmla="*/ 82550 h 311150"/>
                <a:gd name="connsiteX17" fmla="*/ 38100 w 514350"/>
                <a:gd name="connsiteY17" fmla="*/ 44450 h 311150"/>
                <a:gd name="connsiteX18" fmla="*/ 19050 w 514350"/>
                <a:gd name="connsiteY18" fmla="*/ 38100 h 311150"/>
                <a:gd name="connsiteX19" fmla="*/ 0 w 514350"/>
                <a:gd name="connsiteY19" fmla="*/ 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4350" h="311150">
                  <a:moveTo>
                    <a:pt x="514350" y="311150"/>
                  </a:moveTo>
                  <a:cubicBezTo>
                    <a:pt x="503767" y="302683"/>
                    <a:pt x="494448" y="292332"/>
                    <a:pt x="482600" y="285750"/>
                  </a:cubicBezTo>
                  <a:cubicBezTo>
                    <a:pt x="474971" y="281512"/>
                    <a:pt x="465591" y="281798"/>
                    <a:pt x="457200" y="279400"/>
                  </a:cubicBezTo>
                  <a:cubicBezTo>
                    <a:pt x="412868" y="266734"/>
                    <a:pt x="469559" y="277537"/>
                    <a:pt x="393700" y="266700"/>
                  </a:cubicBezTo>
                  <a:cubicBezTo>
                    <a:pt x="387350" y="264583"/>
                    <a:pt x="381242" y="261513"/>
                    <a:pt x="374650" y="260350"/>
                  </a:cubicBezTo>
                  <a:cubicBezTo>
                    <a:pt x="345171" y="255148"/>
                    <a:pt x="285750" y="247650"/>
                    <a:pt x="285750" y="247650"/>
                  </a:cubicBezTo>
                  <a:cubicBezTo>
                    <a:pt x="281517" y="241300"/>
                    <a:pt x="279009" y="233368"/>
                    <a:pt x="273050" y="228600"/>
                  </a:cubicBezTo>
                  <a:cubicBezTo>
                    <a:pt x="267823" y="224419"/>
                    <a:pt x="260586" y="223447"/>
                    <a:pt x="254000" y="222250"/>
                  </a:cubicBezTo>
                  <a:cubicBezTo>
                    <a:pt x="237210" y="219197"/>
                    <a:pt x="220133" y="218017"/>
                    <a:pt x="203200" y="215900"/>
                  </a:cubicBezTo>
                  <a:cubicBezTo>
                    <a:pt x="196850" y="209550"/>
                    <a:pt x="191622" y="201831"/>
                    <a:pt x="184150" y="196850"/>
                  </a:cubicBezTo>
                  <a:cubicBezTo>
                    <a:pt x="178581" y="193137"/>
                    <a:pt x="171087" y="193493"/>
                    <a:pt x="165100" y="190500"/>
                  </a:cubicBezTo>
                  <a:cubicBezTo>
                    <a:pt x="158274" y="187087"/>
                    <a:pt x="152400" y="182033"/>
                    <a:pt x="146050" y="177800"/>
                  </a:cubicBezTo>
                  <a:cubicBezTo>
                    <a:pt x="141817" y="171450"/>
                    <a:pt x="138746" y="164146"/>
                    <a:pt x="133350" y="158750"/>
                  </a:cubicBezTo>
                  <a:cubicBezTo>
                    <a:pt x="127954" y="153354"/>
                    <a:pt x="120163" y="150936"/>
                    <a:pt x="114300" y="146050"/>
                  </a:cubicBezTo>
                  <a:cubicBezTo>
                    <a:pt x="107401" y="140301"/>
                    <a:pt x="101600" y="133350"/>
                    <a:pt x="95250" y="127000"/>
                  </a:cubicBezTo>
                  <a:cubicBezTo>
                    <a:pt x="91067" y="114451"/>
                    <a:pt x="87391" y="97852"/>
                    <a:pt x="76200" y="88900"/>
                  </a:cubicBezTo>
                  <a:cubicBezTo>
                    <a:pt x="70973" y="84719"/>
                    <a:pt x="63500" y="84667"/>
                    <a:pt x="57150" y="82550"/>
                  </a:cubicBezTo>
                  <a:cubicBezTo>
                    <a:pt x="52967" y="70001"/>
                    <a:pt x="49291" y="53402"/>
                    <a:pt x="38100" y="44450"/>
                  </a:cubicBezTo>
                  <a:cubicBezTo>
                    <a:pt x="32873" y="40269"/>
                    <a:pt x="25400" y="40217"/>
                    <a:pt x="19050" y="38100"/>
                  </a:cubicBez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1857497" y="799058"/>
              <a:ext cx="248373" cy="680022"/>
            </a:xfrm>
            <a:custGeom>
              <a:avLst/>
              <a:gdLst>
                <a:gd name="connsiteX0" fmla="*/ 0 w 247650"/>
                <a:gd name="connsiteY0" fmla="*/ 679450 h 679450"/>
                <a:gd name="connsiteX1" fmla="*/ 31750 w 247650"/>
                <a:gd name="connsiteY1" fmla="*/ 660400 h 679450"/>
                <a:gd name="connsiteX2" fmla="*/ 50800 w 247650"/>
                <a:gd name="connsiteY2" fmla="*/ 647700 h 679450"/>
                <a:gd name="connsiteX3" fmla="*/ 82550 w 247650"/>
                <a:gd name="connsiteY3" fmla="*/ 615950 h 679450"/>
                <a:gd name="connsiteX4" fmla="*/ 120650 w 247650"/>
                <a:gd name="connsiteY4" fmla="*/ 558800 h 679450"/>
                <a:gd name="connsiteX5" fmla="*/ 133350 w 247650"/>
                <a:gd name="connsiteY5" fmla="*/ 539750 h 679450"/>
                <a:gd name="connsiteX6" fmla="*/ 152400 w 247650"/>
                <a:gd name="connsiteY6" fmla="*/ 501650 h 679450"/>
                <a:gd name="connsiteX7" fmla="*/ 165100 w 247650"/>
                <a:gd name="connsiteY7" fmla="*/ 463550 h 679450"/>
                <a:gd name="connsiteX8" fmla="*/ 171450 w 247650"/>
                <a:gd name="connsiteY8" fmla="*/ 444500 h 679450"/>
                <a:gd name="connsiteX9" fmla="*/ 184150 w 247650"/>
                <a:gd name="connsiteY9" fmla="*/ 425450 h 679450"/>
                <a:gd name="connsiteX10" fmla="*/ 196850 w 247650"/>
                <a:gd name="connsiteY10" fmla="*/ 387350 h 679450"/>
                <a:gd name="connsiteX11" fmla="*/ 209550 w 247650"/>
                <a:gd name="connsiteY11" fmla="*/ 336550 h 679450"/>
                <a:gd name="connsiteX12" fmla="*/ 215900 w 247650"/>
                <a:gd name="connsiteY12" fmla="*/ 279400 h 679450"/>
                <a:gd name="connsiteX13" fmla="*/ 222250 w 247650"/>
                <a:gd name="connsiteY13" fmla="*/ 260350 h 679450"/>
                <a:gd name="connsiteX14" fmla="*/ 228600 w 247650"/>
                <a:gd name="connsiteY14" fmla="*/ 139700 h 679450"/>
                <a:gd name="connsiteX15" fmla="*/ 234950 w 247650"/>
                <a:gd name="connsiteY15" fmla="*/ 114300 h 679450"/>
                <a:gd name="connsiteX16" fmla="*/ 247650 w 247650"/>
                <a:gd name="connsiteY16" fmla="*/ 76200 h 679450"/>
                <a:gd name="connsiteX17" fmla="*/ 247650 w 247650"/>
                <a:gd name="connsiteY17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7650" h="679450">
                  <a:moveTo>
                    <a:pt x="0" y="679450"/>
                  </a:moveTo>
                  <a:cubicBezTo>
                    <a:pt x="10583" y="673100"/>
                    <a:pt x="21284" y="666941"/>
                    <a:pt x="31750" y="660400"/>
                  </a:cubicBezTo>
                  <a:cubicBezTo>
                    <a:pt x="38222" y="656355"/>
                    <a:pt x="45404" y="653096"/>
                    <a:pt x="50800" y="647700"/>
                  </a:cubicBezTo>
                  <a:cubicBezTo>
                    <a:pt x="93133" y="605367"/>
                    <a:pt x="31750" y="649817"/>
                    <a:pt x="82550" y="615950"/>
                  </a:cubicBezTo>
                  <a:lnTo>
                    <a:pt x="120650" y="558800"/>
                  </a:lnTo>
                  <a:cubicBezTo>
                    <a:pt x="124883" y="552450"/>
                    <a:pt x="130937" y="546990"/>
                    <a:pt x="133350" y="539750"/>
                  </a:cubicBezTo>
                  <a:cubicBezTo>
                    <a:pt x="156508" y="470275"/>
                    <a:pt x="119574" y="575508"/>
                    <a:pt x="152400" y="501650"/>
                  </a:cubicBezTo>
                  <a:cubicBezTo>
                    <a:pt x="157837" y="489417"/>
                    <a:pt x="160867" y="476250"/>
                    <a:pt x="165100" y="463550"/>
                  </a:cubicBezTo>
                  <a:cubicBezTo>
                    <a:pt x="167217" y="457200"/>
                    <a:pt x="167737" y="450069"/>
                    <a:pt x="171450" y="444500"/>
                  </a:cubicBezTo>
                  <a:cubicBezTo>
                    <a:pt x="175683" y="438150"/>
                    <a:pt x="181050" y="432424"/>
                    <a:pt x="184150" y="425450"/>
                  </a:cubicBezTo>
                  <a:cubicBezTo>
                    <a:pt x="189587" y="413217"/>
                    <a:pt x="193603" y="400337"/>
                    <a:pt x="196850" y="387350"/>
                  </a:cubicBezTo>
                  <a:lnTo>
                    <a:pt x="209550" y="336550"/>
                  </a:lnTo>
                  <a:cubicBezTo>
                    <a:pt x="211667" y="317500"/>
                    <a:pt x="212749" y="298306"/>
                    <a:pt x="215900" y="279400"/>
                  </a:cubicBezTo>
                  <a:cubicBezTo>
                    <a:pt x="217000" y="272798"/>
                    <a:pt x="221644" y="267016"/>
                    <a:pt x="222250" y="260350"/>
                  </a:cubicBezTo>
                  <a:cubicBezTo>
                    <a:pt x="225896" y="220243"/>
                    <a:pt x="225111" y="179821"/>
                    <a:pt x="228600" y="139700"/>
                  </a:cubicBezTo>
                  <a:cubicBezTo>
                    <a:pt x="229356" y="131006"/>
                    <a:pt x="232442" y="122659"/>
                    <a:pt x="234950" y="114300"/>
                  </a:cubicBezTo>
                  <a:cubicBezTo>
                    <a:pt x="238797" y="101478"/>
                    <a:pt x="247650" y="89587"/>
                    <a:pt x="247650" y="76200"/>
                  </a:cubicBezTo>
                  <a:lnTo>
                    <a:pt x="24765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1596908" y="635144"/>
              <a:ext cx="209693" cy="812926"/>
            </a:xfrm>
            <a:custGeom>
              <a:avLst/>
              <a:gdLst>
                <a:gd name="connsiteX0" fmla="*/ 210014 w 210014"/>
                <a:gd name="connsiteY0" fmla="*/ 812800 h 812800"/>
                <a:gd name="connsiteX1" fmla="*/ 203664 w 210014"/>
                <a:gd name="connsiteY1" fmla="*/ 736600 h 812800"/>
                <a:gd name="connsiteX2" fmla="*/ 190964 w 210014"/>
                <a:gd name="connsiteY2" fmla="*/ 698500 h 812800"/>
                <a:gd name="connsiteX3" fmla="*/ 184614 w 210014"/>
                <a:gd name="connsiteY3" fmla="*/ 679450 h 812800"/>
                <a:gd name="connsiteX4" fmla="*/ 178264 w 210014"/>
                <a:gd name="connsiteY4" fmla="*/ 660400 h 812800"/>
                <a:gd name="connsiteX5" fmla="*/ 171914 w 210014"/>
                <a:gd name="connsiteY5" fmla="*/ 635000 h 812800"/>
                <a:gd name="connsiteX6" fmla="*/ 165564 w 210014"/>
                <a:gd name="connsiteY6" fmla="*/ 596900 h 812800"/>
                <a:gd name="connsiteX7" fmla="*/ 152864 w 210014"/>
                <a:gd name="connsiteY7" fmla="*/ 571500 h 812800"/>
                <a:gd name="connsiteX8" fmla="*/ 140164 w 210014"/>
                <a:gd name="connsiteY8" fmla="*/ 501650 h 812800"/>
                <a:gd name="connsiteX9" fmla="*/ 133814 w 210014"/>
                <a:gd name="connsiteY9" fmla="*/ 476250 h 812800"/>
                <a:gd name="connsiteX10" fmla="*/ 121114 w 210014"/>
                <a:gd name="connsiteY10" fmla="*/ 450850 h 812800"/>
                <a:gd name="connsiteX11" fmla="*/ 108414 w 210014"/>
                <a:gd name="connsiteY11" fmla="*/ 400050 h 812800"/>
                <a:gd name="connsiteX12" fmla="*/ 95714 w 210014"/>
                <a:gd name="connsiteY12" fmla="*/ 355600 h 812800"/>
                <a:gd name="connsiteX13" fmla="*/ 83014 w 210014"/>
                <a:gd name="connsiteY13" fmla="*/ 336550 h 812800"/>
                <a:gd name="connsiteX14" fmla="*/ 70314 w 210014"/>
                <a:gd name="connsiteY14" fmla="*/ 292100 h 812800"/>
                <a:gd name="connsiteX15" fmla="*/ 63964 w 210014"/>
                <a:gd name="connsiteY15" fmla="*/ 266700 h 812800"/>
                <a:gd name="connsiteX16" fmla="*/ 51264 w 210014"/>
                <a:gd name="connsiteY16" fmla="*/ 228600 h 812800"/>
                <a:gd name="connsiteX17" fmla="*/ 44914 w 210014"/>
                <a:gd name="connsiteY17" fmla="*/ 190500 h 812800"/>
                <a:gd name="connsiteX18" fmla="*/ 32214 w 210014"/>
                <a:gd name="connsiteY18" fmla="*/ 152400 h 812800"/>
                <a:gd name="connsiteX19" fmla="*/ 25864 w 210014"/>
                <a:gd name="connsiteY19" fmla="*/ 114300 h 812800"/>
                <a:gd name="connsiteX20" fmla="*/ 19514 w 210014"/>
                <a:gd name="connsiteY20" fmla="*/ 82550 h 812800"/>
                <a:gd name="connsiteX21" fmla="*/ 13164 w 210014"/>
                <a:gd name="connsiteY21" fmla="*/ 63500 h 812800"/>
                <a:gd name="connsiteX22" fmla="*/ 6814 w 210014"/>
                <a:gd name="connsiteY22" fmla="*/ 38100 h 812800"/>
                <a:gd name="connsiteX23" fmla="*/ 464 w 210014"/>
                <a:gd name="connsiteY23" fmla="*/ 19050 h 812800"/>
                <a:gd name="connsiteX24" fmla="*/ 464 w 210014"/>
                <a:gd name="connsiteY24" fmla="*/ 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014" h="812800">
                  <a:moveTo>
                    <a:pt x="210014" y="812800"/>
                  </a:moveTo>
                  <a:cubicBezTo>
                    <a:pt x="207897" y="787400"/>
                    <a:pt x="207854" y="761741"/>
                    <a:pt x="203664" y="736600"/>
                  </a:cubicBezTo>
                  <a:cubicBezTo>
                    <a:pt x="201463" y="723395"/>
                    <a:pt x="195197" y="711200"/>
                    <a:pt x="190964" y="698500"/>
                  </a:cubicBezTo>
                  <a:lnTo>
                    <a:pt x="184614" y="679450"/>
                  </a:lnTo>
                  <a:cubicBezTo>
                    <a:pt x="182497" y="673100"/>
                    <a:pt x="179887" y="666894"/>
                    <a:pt x="178264" y="660400"/>
                  </a:cubicBezTo>
                  <a:cubicBezTo>
                    <a:pt x="176147" y="651933"/>
                    <a:pt x="173626" y="643558"/>
                    <a:pt x="171914" y="635000"/>
                  </a:cubicBezTo>
                  <a:cubicBezTo>
                    <a:pt x="169389" y="622375"/>
                    <a:pt x="169264" y="609232"/>
                    <a:pt x="165564" y="596900"/>
                  </a:cubicBezTo>
                  <a:cubicBezTo>
                    <a:pt x="162844" y="587833"/>
                    <a:pt x="157097" y="579967"/>
                    <a:pt x="152864" y="571500"/>
                  </a:cubicBezTo>
                  <a:cubicBezTo>
                    <a:pt x="148269" y="543928"/>
                    <a:pt x="146081" y="528275"/>
                    <a:pt x="140164" y="501650"/>
                  </a:cubicBezTo>
                  <a:cubicBezTo>
                    <a:pt x="138271" y="493131"/>
                    <a:pt x="136878" y="484422"/>
                    <a:pt x="133814" y="476250"/>
                  </a:cubicBezTo>
                  <a:cubicBezTo>
                    <a:pt x="130490" y="467387"/>
                    <a:pt x="125347" y="459317"/>
                    <a:pt x="121114" y="450850"/>
                  </a:cubicBezTo>
                  <a:cubicBezTo>
                    <a:pt x="108204" y="386299"/>
                    <a:pt x="121431" y="445611"/>
                    <a:pt x="108414" y="400050"/>
                  </a:cubicBezTo>
                  <a:cubicBezTo>
                    <a:pt x="105701" y="390555"/>
                    <a:pt x="100789" y="365750"/>
                    <a:pt x="95714" y="355600"/>
                  </a:cubicBezTo>
                  <a:cubicBezTo>
                    <a:pt x="92301" y="348774"/>
                    <a:pt x="87247" y="342900"/>
                    <a:pt x="83014" y="336550"/>
                  </a:cubicBezTo>
                  <a:cubicBezTo>
                    <a:pt x="63163" y="257145"/>
                    <a:pt x="88534" y="355869"/>
                    <a:pt x="70314" y="292100"/>
                  </a:cubicBezTo>
                  <a:cubicBezTo>
                    <a:pt x="67916" y="283709"/>
                    <a:pt x="66472" y="275059"/>
                    <a:pt x="63964" y="266700"/>
                  </a:cubicBezTo>
                  <a:cubicBezTo>
                    <a:pt x="60117" y="253878"/>
                    <a:pt x="53465" y="241805"/>
                    <a:pt x="51264" y="228600"/>
                  </a:cubicBezTo>
                  <a:cubicBezTo>
                    <a:pt x="49147" y="215900"/>
                    <a:pt x="48037" y="202991"/>
                    <a:pt x="44914" y="190500"/>
                  </a:cubicBezTo>
                  <a:cubicBezTo>
                    <a:pt x="41667" y="177513"/>
                    <a:pt x="35461" y="165387"/>
                    <a:pt x="32214" y="152400"/>
                  </a:cubicBezTo>
                  <a:cubicBezTo>
                    <a:pt x="29091" y="139909"/>
                    <a:pt x="28167" y="126968"/>
                    <a:pt x="25864" y="114300"/>
                  </a:cubicBezTo>
                  <a:cubicBezTo>
                    <a:pt x="23933" y="103681"/>
                    <a:pt x="22132" y="93021"/>
                    <a:pt x="19514" y="82550"/>
                  </a:cubicBezTo>
                  <a:cubicBezTo>
                    <a:pt x="17891" y="76056"/>
                    <a:pt x="15003" y="69936"/>
                    <a:pt x="13164" y="63500"/>
                  </a:cubicBezTo>
                  <a:cubicBezTo>
                    <a:pt x="10766" y="55109"/>
                    <a:pt x="9212" y="46491"/>
                    <a:pt x="6814" y="38100"/>
                  </a:cubicBezTo>
                  <a:cubicBezTo>
                    <a:pt x="4975" y="31664"/>
                    <a:pt x="1564" y="25652"/>
                    <a:pt x="464" y="19050"/>
                  </a:cubicBezTo>
                  <a:cubicBezTo>
                    <a:pt x="-580" y="12786"/>
                    <a:pt x="464" y="6350"/>
                    <a:pt x="464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1222312" y="1124671"/>
              <a:ext cx="572073" cy="538260"/>
            </a:xfrm>
            <a:custGeom>
              <a:avLst/>
              <a:gdLst>
                <a:gd name="connsiteX0" fmla="*/ 571632 w 571632"/>
                <a:gd name="connsiteY0" fmla="*/ 539750 h 539750"/>
                <a:gd name="connsiteX1" fmla="*/ 501782 w 571632"/>
                <a:gd name="connsiteY1" fmla="*/ 514350 h 539750"/>
                <a:gd name="connsiteX2" fmla="*/ 482732 w 571632"/>
                <a:gd name="connsiteY2" fmla="*/ 508000 h 539750"/>
                <a:gd name="connsiteX3" fmla="*/ 457332 w 571632"/>
                <a:gd name="connsiteY3" fmla="*/ 501650 h 539750"/>
                <a:gd name="connsiteX4" fmla="*/ 438282 w 571632"/>
                <a:gd name="connsiteY4" fmla="*/ 495300 h 539750"/>
                <a:gd name="connsiteX5" fmla="*/ 355732 w 571632"/>
                <a:gd name="connsiteY5" fmla="*/ 476250 h 539750"/>
                <a:gd name="connsiteX6" fmla="*/ 336682 w 571632"/>
                <a:gd name="connsiteY6" fmla="*/ 469900 h 539750"/>
                <a:gd name="connsiteX7" fmla="*/ 298582 w 571632"/>
                <a:gd name="connsiteY7" fmla="*/ 438150 h 539750"/>
                <a:gd name="connsiteX8" fmla="*/ 279532 w 571632"/>
                <a:gd name="connsiteY8" fmla="*/ 425450 h 539750"/>
                <a:gd name="connsiteX9" fmla="*/ 260482 w 571632"/>
                <a:gd name="connsiteY9" fmla="*/ 406400 h 539750"/>
                <a:gd name="connsiteX10" fmla="*/ 241432 w 571632"/>
                <a:gd name="connsiteY10" fmla="*/ 400050 h 539750"/>
                <a:gd name="connsiteX11" fmla="*/ 228732 w 571632"/>
                <a:gd name="connsiteY11" fmla="*/ 381000 h 539750"/>
                <a:gd name="connsiteX12" fmla="*/ 222382 w 571632"/>
                <a:gd name="connsiteY12" fmla="*/ 361950 h 539750"/>
                <a:gd name="connsiteX13" fmla="*/ 177932 w 571632"/>
                <a:gd name="connsiteY13" fmla="*/ 304800 h 539750"/>
                <a:gd name="connsiteX14" fmla="*/ 158882 w 571632"/>
                <a:gd name="connsiteY14" fmla="*/ 266700 h 539750"/>
                <a:gd name="connsiteX15" fmla="*/ 139832 w 571632"/>
                <a:gd name="connsiteY15" fmla="*/ 247650 h 539750"/>
                <a:gd name="connsiteX16" fmla="*/ 114432 w 571632"/>
                <a:gd name="connsiteY16" fmla="*/ 203200 h 539750"/>
                <a:gd name="connsiteX17" fmla="*/ 89032 w 571632"/>
                <a:gd name="connsiteY17" fmla="*/ 158750 h 539750"/>
                <a:gd name="connsiteX18" fmla="*/ 69982 w 571632"/>
                <a:gd name="connsiteY18" fmla="*/ 146050 h 539750"/>
                <a:gd name="connsiteX19" fmla="*/ 50932 w 571632"/>
                <a:gd name="connsiteY19" fmla="*/ 107950 h 539750"/>
                <a:gd name="connsiteX20" fmla="*/ 19182 w 571632"/>
                <a:gd name="connsiteY20" fmla="*/ 50800 h 539750"/>
                <a:gd name="connsiteX21" fmla="*/ 12832 w 571632"/>
                <a:gd name="connsiteY21" fmla="*/ 31750 h 539750"/>
                <a:gd name="connsiteX22" fmla="*/ 132 w 571632"/>
                <a:gd name="connsiteY22" fmla="*/ 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632" h="539750">
                  <a:moveTo>
                    <a:pt x="571632" y="539750"/>
                  </a:moveTo>
                  <a:cubicBezTo>
                    <a:pt x="527453" y="522078"/>
                    <a:pt x="550696" y="530655"/>
                    <a:pt x="501782" y="514350"/>
                  </a:cubicBezTo>
                  <a:cubicBezTo>
                    <a:pt x="495432" y="512233"/>
                    <a:pt x="489226" y="509623"/>
                    <a:pt x="482732" y="508000"/>
                  </a:cubicBezTo>
                  <a:cubicBezTo>
                    <a:pt x="474265" y="505883"/>
                    <a:pt x="465723" y="504048"/>
                    <a:pt x="457332" y="501650"/>
                  </a:cubicBezTo>
                  <a:cubicBezTo>
                    <a:pt x="450896" y="499811"/>
                    <a:pt x="444718" y="497139"/>
                    <a:pt x="438282" y="495300"/>
                  </a:cubicBezTo>
                  <a:cubicBezTo>
                    <a:pt x="411058" y="487522"/>
                    <a:pt x="382956" y="484028"/>
                    <a:pt x="355732" y="476250"/>
                  </a:cubicBezTo>
                  <a:cubicBezTo>
                    <a:pt x="349296" y="474411"/>
                    <a:pt x="342669" y="472893"/>
                    <a:pt x="336682" y="469900"/>
                  </a:cubicBezTo>
                  <a:cubicBezTo>
                    <a:pt x="313033" y="458076"/>
                    <a:pt x="319648" y="455705"/>
                    <a:pt x="298582" y="438150"/>
                  </a:cubicBezTo>
                  <a:cubicBezTo>
                    <a:pt x="292719" y="433264"/>
                    <a:pt x="285395" y="430336"/>
                    <a:pt x="279532" y="425450"/>
                  </a:cubicBezTo>
                  <a:cubicBezTo>
                    <a:pt x="272633" y="419701"/>
                    <a:pt x="267954" y="411381"/>
                    <a:pt x="260482" y="406400"/>
                  </a:cubicBezTo>
                  <a:cubicBezTo>
                    <a:pt x="254913" y="402687"/>
                    <a:pt x="247782" y="402167"/>
                    <a:pt x="241432" y="400050"/>
                  </a:cubicBezTo>
                  <a:cubicBezTo>
                    <a:pt x="237199" y="393700"/>
                    <a:pt x="232145" y="387826"/>
                    <a:pt x="228732" y="381000"/>
                  </a:cubicBezTo>
                  <a:cubicBezTo>
                    <a:pt x="225739" y="375013"/>
                    <a:pt x="225633" y="367801"/>
                    <a:pt x="222382" y="361950"/>
                  </a:cubicBezTo>
                  <a:cubicBezTo>
                    <a:pt x="190284" y="304173"/>
                    <a:pt x="208785" y="341824"/>
                    <a:pt x="177932" y="304800"/>
                  </a:cubicBezTo>
                  <a:cubicBezTo>
                    <a:pt x="127973" y="244849"/>
                    <a:pt x="197067" y="323978"/>
                    <a:pt x="158882" y="266700"/>
                  </a:cubicBezTo>
                  <a:cubicBezTo>
                    <a:pt x="153901" y="259228"/>
                    <a:pt x="146182" y="254000"/>
                    <a:pt x="139832" y="247650"/>
                  </a:cubicBezTo>
                  <a:cubicBezTo>
                    <a:pt x="127357" y="210224"/>
                    <a:pt x="141892" y="247135"/>
                    <a:pt x="114432" y="203200"/>
                  </a:cubicBezTo>
                  <a:cubicBezTo>
                    <a:pt x="106131" y="189919"/>
                    <a:pt x="100684" y="170402"/>
                    <a:pt x="89032" y="158750"/>
                  </a:cubicBezTo>
                  <a:cubicBezTo>
                    <a:pt x="83636" y="153354"/>
                    <a:pt x="76332" y="150283"/>
                    <a:pt x="69982" y="146050"/>
                  </a:cubicBezTo>
                  <a:cubicBezTo>
                    <a:pt x="46824" y="76575"/>
                    <a:pt x="83758" y="181808"/>
                    <a:pt x="50932" y="107950"/>
                  </a:cubicBezTo>
                  <a:cubicBezTo>
                    <a:pt x="26068" y="52007"/>
                    <a:pt x="53953" y="85571"/>
                    <a:pt x="19182" y="50800"/>
                  </a:cubicBezTo>
                  <a:cubicBezTo>
                    <a:pt x="17065" y="44450"/>
                    <a:pt x="15825" y="37737"/>
                    <a:pt x="12832" y="31750"/>
                  </a:cubicBezTo>
                  <a:cubicBezTo>
                    <a:pt x="-2216" y="1654"/>
                    <a:pt x="132" y="24505"/>
                    <a:pt x="132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1920608" y="1275295"/>
              <a:ext cx="527284" cy="571485"/>
            </a:xfrm>
            <a:custGeom>
              <a:avLst/>
              <a:gdLst>
                <a:gd name="connsiteX0" fmla="*/ 0 w 527050"/>
                <a:gd name="connsiteY0" fmla="*/ 571500 h 571500"/>
                <a:gd name="connsiteX1" fmla="*/ 31750 w 527050"/>
                <a:gd name="connsiteY1" fmla="*/ 546100 h 571500"/>
                <a:gd name="connsiteX2" fmla="*/ 57150 w 527050"/>
                <a:gd name="connsiteY2" fmla="*/ 539750 h 571500"/>
                <a:gd name="connsiteX3" fmla="*/ 76200 w 527050"/>
                <a:gd name="connsiteY3" fmla="*/ 533400 h 571500"/>
                <a:gd name="connsiteX4" fmla="*/ 95250 w 527050"/>
                <a:gd name="connsiteY4" fmla="*/ 514350 h 571500"/>
                <a:gd name="connsiteX5" fmla="*/ 152400 w 527050"/>
                <a:gd name="connsiteY5" fmla="*/ 495300 h 571500"/>
                <a:gd name="connsiteX6" fmla="*/ 190500 w 527050"/>
                <a:gd name="connsiteY6" fmla="*/ 469900 h 571500"/>
                <a:gd name="connsiteX7" fmla="*/ 209550 w 527050"/>
                <a:gd name="connsiteY7" fmla="*/ 450850 h 571500"/>
                <a:gd name="connsiteX8" fmla="*/ 228600 w 527050"/>
                <a:gd name="connsiteY8" fmla="*/ 444500 h 571500"/>
                <a:gd name="connsiteX9" fmla="*/ 247650 w 527050"/>
                <a:gd name="connsiteY9" fmla="*/ 431800 h 571500"/>
                <a:gd name="connsiteX10" fmla="*/ 266700 w 527050"/>
                <a:gd name="connsiteY10" fmla="*/ 425450 h 571500"/>
                <a:gd name="connsiteX11" fmla="*/ 323850 w 527050"/>
                <a:gd name="connsiteY11" fmla="*/ 374650 h 571500"/>
                <a:gd name="connsiteX12" fmla="*/ 368300 w 527050"/>
                <a:gd name="connsiteY12" fmla="*/ 342900 h 571500"/>
                <a:gd name="connsiteX13" fmla="*/ 374650 w 527050"/>
                <a:gd name="connsiteY13" fmla="*/ 311150 h 571500"/>
                <a:gd name="connsiteX14" fmla="*/ 387350 w 527050"/>
                <a:gd name="connsiteY14" fmla="*/ 285750 h 571500"/>
                <a:gd name="connsiteX15" fmla="*/ 431800 w 527050"/>
                <a:gd name="connsiteY15" fmla="*/ 228600 h 571500"/>
                <a:gd name="connsiteX16" fmla="*/ 457200 w 527050"/>
                <a:gd name="connsiteY16" fmla="*/ 171450 h 571500"/>
                <a:gd name="connsiteX17" fmla="*/ 463550 w 527050"/>
                <a:gd name="connsiteY17" fmla="*/ 146050 h 571500"/>
                <a:gd name="connsiteX18" fmla="*/ 476250 w 527050"/>
                <a:gd name="connsiteY18" fmla="*/ 127000 h 571500"/>
                <a:gd name="connsiteX19" fmla="*/ 482600 w 527050"/>
                <a:gd name="connsiteY19" fmla="*/ 95250 h 571500"/>
                <a:gd name="connsiteX20" fmla="*/ 501650 w 527050"/>
                <a:gd name="connsiteY20" fmla="*/ 76200 h 571500"/>
                <a:gd name="connsiteX21" fmla="*/ 514350 w 527050"/>
                <a:gd name="connsiteY21" fmla="*/ 50800 h 571500"/>
                <a:gd name="connsiteX22" fmla="*/ 527050 w 527050"/>
                <a:gd name="connsiteY22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7050" h="571500">
                  <a:moveTo>
                    <a:pt x="0" y="571500"/>
                  </a:moveTo>
                  <a:cubicBezTo>
                    <a:pt x="10583" y="563033"/>
                    <a:pt x="19902" y="552682"/>
                    <a:pt x="31750" y="546100"/>
                  </a:cubicBezTo>
                  <a:cubicBezTo>
                    <a:pt x="39379" y="541862"/>
                    <a:pt x="48759" y="542148"/>
                    <a:pt x="57150" y="539750"/>
                  </a:cubicBezTo>
                  <a:cubicBezTo>
                    <a:pt x="63586" y="537911"/>
                    <a:pt x="69850" y="535517"/>
                    <a:pt x="76200" y="533400"/>
                  </a:cubicBezTo>
                  <a:cubicBezTo>
                    <a:pt x="82550" y="527050"/>
                    <a:pt x="87218" y="518366"/>
                    <a:pt x="95250" y="514350"/>
                  </a:cubicBezTo>
                  <a:cubicBezTo>
                    <a:pt x="113211" y="505370"/>
                    <a:pt x="152400" y="495300"/>
                    <a:pt x="152400" y="495300"/>
                  </a:cubicBezTo>
                  <a:cubicBezTo>
                    <a:pt x="213171" y="434529"/>
                    <a:pt x="135361" y="506659"/>
                    <a:pt x="190500" y="469900"/>
                  </a:cubicBezTo>
                  <a:cubicBezTo>
                    <a:pt x="197972" y="464919"/>
                    <a:pt x="202078" y="455831"/>
                    <a:pt x="209550" y="450850"/>
                  </a:cubicBezTo>
                  <a:cubicBezTo>
                    <a:pt x="215119" y="447137"/>
                    <a:pt x="222613" y="447493"/>
                    <a:pt x="228600" y="444500"/>
                  </a:cubicBezTo>
                  <a:cubicBezTo>
                    <a:pt x="235426" y="441087"/>
                    <a:pt x="240824" y="435213"/>
                    <a:pt x="247650" y="431800"/>
                  </a:cubicBezTo>
                  <a:cubicBezTo>
                    <a:pt x="253637" y="428807"/>
                    <a:pt x="260713" y="428443"/>
                    <a:pt x="266700" y="425450"/>
                  </a:cubicBezTo>
                  <a:cubicBezTo>
                    <a:pt x="296514" y="410543"/>
                    <a:pt x="290191" y="399894"/>
                    <a:pt x="323850" y="374650"/>
                  </a:cubicBezTo>
                  <a:cubicBezTo>
                    <a:pt x="355355" y="351021"/>
                    <a:pt x="340444" y="361471"/>
                    <a:pt x="368300" y="342900"/>
                  </a:cubicBezTo>
                  <a:cubicBezTo>
                    <a:pt x="370417" y="332317"/>
                    <a:pt x="371237" y="321389"/>
                    <a:pt x="374650" y="311150"/>
                  </a:cubicBezTo>
                  <a:cubicBezTo>
                    <a:pt x="377643" y="302170"/>
                    <a:pt x="382480" y="293867"/>
                    <a:pt x="387350" y="285750"/>
                  </a:cubicBezTo>
                  <a:cubicBezTo>
                    <a:pt x="410136" y="247773"/>
                    <a:pt x="406426" y="253974"/>
                    <a:pt x="431800" y="228600"/>
                  </a:cubicBezTo>
                  <a:cubicBezTo>
                    <a:pt x="446913" y="183260"/>
                    <a:pt x="437074" y="201639"/>
                    <a:pt x="457200" y="171450"/>
                  </a:cubicBezTo>
                  <a:cubicBezTo>
                    <a:pt x="459317" y="162983"/>
                    <a:pt x="460112" y="154072"/>
                    <a:pt x="463550" y="146050"/>
                  </a:cubicBezTo>
                  <a:cubicBezTo>
                    <a:pt x="466556" y="139035"/>
                    <a:pt x="473570" y="134146"/>
                    <a:pt x="476250" y="127000"/>
                  </a:cubicBezTo>
                  <a:cubicBezTo>
                    <a:pt x="480040" y="116894"/>
                    <a:pt x="477773" y="104903"/>
                    <a:pt x="482600" y="95250"/>
                  </a:cubicBezTo>
                  <a:cubicBezTo>
                    <a:pt x="486616" y="87218"/>
                    <a:pt x="496430" y="83508"/>
                    <a:pt x="501650" y="76200"/>
                  </a:cubicBezTo>
                  <a:cubicBezTo>
                    <a:pt x="507152" y="68497"/>
                    <a:pt x="510117" y="59267"/>
                    <a:pt x="514350" y="50800"/>
                  </a:cubicBezTo>
                  <a:cubicBezTo>
                    <a:pt x="521123" y="3387"/>
                    <a:pt x="510117" y="16933"/>
                    <a:pt x="52705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1126628" y="1720523"/>
              <a:ext cx="584287" cy="693313"/>
            </a:xfrm>
            <a:custGeom>
              <a:avLst/>
              <a:gdLst>
                <a:gd name="connsiteX0" fmla="*/ 584549 w 584549"/>
                <a:gd name="connsiteY0" fmla="*/ 692150 h 692150"/>
                <a:gd name="connsiteX1" fmla="*/ 571849 w 584549"/>
                <a:gd name="connsiteY1" fmla="*/ 660400 h 692150"/>
                <a:gd name="connsiteX2" fmla="*/ 565499 w 584549"/>
                <a:gd name="connsiteY2" fmla="*/ 641350 h 692150"/>
                <a:gd name="connsiteX3" fmla="*/ 508349 w 584549"/>
                <a:gd name="connsiteY3" fmla="*/ 622300 h 692150"/>
                <a:gd name="connsiteX4" fmla="*/ 470249 w 584549"/>
                <a:gd name="connsiteY4" fmla="*/ 596900 h 692150"/>
                <a:gd name="connsiteX5" fmla="*/ 457549 w 584549"/>
                <a:gd name="connsiteY5" fmla="*/ 577850 h 692150"/>
                <a:gd name="connsiteX6" fmla="*/ 438499 w 584549"/>
                <a:gd name="connsiteY6" fmla="*/ 571500 h 692150"/>
                <a:gd name="connsiteX7" fmla="*/ 394049 w 584549"/>
                <a:gd name="connsiteY7" fmla="*/ 539750 h 692150"/>
                <a:gd name="connsiteX8" fmla="*/ 368649 w 584549"/>
                <a:gd name="connsiteY8" fmla="*/ 508000 h 692150"/>
                <a:gd name="connsiteX9" fmla="*/ 330549 w 584549"/>
                <a:gd name="connsiteY9" fmla="*/ 450850 h 692150"/>
                <a:gd name="connsiteX10" fmla="*/ 311499 w 584549"/>
                <a:gd name="connsiteY10" fmla="*/ 406400 h 692150"/>
                <a:gd name="connsiteX11" fmla="*/ 286099 w 584549"/>
                <a:gd name="connsiteY11" fmla="*/ 381000 h 692150"/>
                <a:gd name="connsiteX12" fmla="*/ 273399 w 584549"/>
                <a:gd name="connsiteY12" fmla="*/ 355600 h 692150"/>
                <a:gd name="connsiteX13" fmla="*/ 241649 w 584549"/>
                <a:gd name="connsiteY13" fmla="*/ 317500 h 692150"/>
                <a:gd name="connsiteX14" fmla="*/ 228949 w 584549"/>
                <a:gd name="connsiteY14" fmla="*/ 298450 h 692150"/>
                <a:gd name="connsiteX15" fmla="*/ 209899 w 584549"/>
                <a:gd name="connsiteY15" fmla="*/ 285750 h 692150"/>
                <a:gd name="connsiteX16" fmla="*/ 184499 w 584549"/>
                <a:gd name="connsiteY16" fmla="*/ 260350 h 692150"/>
                <a:gd name="connsiteX17" fmla="*/ 152749 w 584549"/>
                <a:gd name="connsiteY17" fmla="*/ 215900 h 692150"/>
                <a:gd name="connsiteX18" fmla="*/ 133699 w 584549"/>
                <a:gd name="connsiteY18" fmla="*/ 177800 h 692150"/>
                <a:gd name="connsiteX19" fmla="*/ 114649 w 584549"/>
                <a:gd name="connsiteY19" fmla="*/ 165100 h 692150"/>
                <a:gd name="connsiteX20" fmla="*/ 89249 w 584549"/>
                <a:gd name="connsiteY20" fmla="*/ 127000 h 692150"/>
                <a:gd name="connsiteX21" fmla="*/ 51149 w 584549"/>
                <a:gd name="connsiteY21" fmla="*/ 88900 h 692150"/>
                <a:gd name="connsiteX22" fmla="*/ 32099 w 584549"/>
                <a:gd name="connsiteY22" fmla="*/ 50800 h 692150"/>
                <a:gd name="connsiteX23" fmla="*/ 349 w 584549"/>
                <a:gd name="connsiteY23" fmla="*/ 6350 h 692150"/>
                <a:gd name="connsiteX24" fmla="*/ 349 w 584549"/>
                <a:gd name="connsiteY24" fmla="*/ 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4549" h="692150">
                  <a:moveTo>
                    <a:pt x="584549" y="692150"/>
                  </a:moveTo>
                  <a:cubicBezTo>
                    <a:pt x="580316" y="681567"/>
                    <a:pt x="575851" y="671073"/>
                    <a:pt x="571849" y="660400"/>
                  </a:cubicBezTo>
                  <a:cubicBezTo>
                    <a:pt x="569499" y="654133"/>
                    <a:pt x="570232" y="646083"/>
                    <a:pt x="565499" y="641350"/>
                  </a:cubicBezTo>
                  <a:cubicBezTo>
                    <a:pt x="552354" y="628205"/>
                    <a:pt x="524402" y="625511"/>
                    <a:pt x="508349" y="622300"/>
                  </a:cubicBezTo>
                  <a:cubicBezTo>
                    <a:pt x="476465" y="574474"/>
                    <a:pt x="519455" y="629704"/>
                    <a:pt x="470249" y="596900"/>
                  </a:cubicBezTo>
                  <a:cubicBezTo>
                    <a:pt x="463899" y="592667"/>
                    <a:pt x="463508" y="582618"/>
                    <a:pt x="457549" y="577850"/>
                  </a:cubicBezTo>
                  <a:cubicBezTo>
                    <a:pt x="452322" y="573669"/>
                    <a:pt x="444651" y="574137"/>
                    <a:pt x="438499" y="571500"/>
                  </a:cubicBezTo>
                  <a:cubicBezTo>
                    <a:pt x="409246" y="558963"/>
                    <a:pt x="415828" y="561529"/>
                    <a:pt x="394049" y="539750"/>
                  </a:cubicBezTo>
                  <a:cubicBezTo>
                    <a:pt x="370891" y="470275"/>
                    <a:pt x="409681" y="573652"/>
                    <a:pt x="368649" y="508000"/>
                  </a:cubicBezTo>
                  <a:cubicBezTo>
                    <a:pt x="326172" y="440037"/>
                    <a:pt x="387553" y="493603"/>
                    <a:pt x="330549" y="450850"/>
                  </a:cubicBezTo>
                  <a:cubicBezTo>
                    <a:pt x="325644" y="436136"/>
                    <a:pt x="320915" y="418955"/>
                    <a:pt x="311499" y="406400"/>
                  </a:cubicBezTo>
                  <a:cubicBezTo>
                    <a:pt x="304315" y="396821"/>
                    <a:pt x="293283" y="390579"/>
                    <a:pt x="286099" y="381000"/>
                  </a:cubicBezTo>
                  <a:cubicBezTo>
                    <a:pt x="280419" y="373427"/>
                    <a:pt x="278095" y="363819"/>
                    <a:pt x="273399" y="355600"/>
                  </a:cubicBezTo>
                  <a:cubicBezTo>
                    <a:pt x="256200" y="325502"/>
                    <a:pt x="265528" y="346155"/>
                    <a:pt x="241649" y="317500"/>
                  </a:cubicBezTo>
                  <a:cubicBezTo>
                    <a:pt x="236763" y="311637"/>
                    <a:pt x="234345" y="303846"/>
                    <a:pt x="228949" y="298450"/>
                  </a:cubicBezTo>
                  <a:cubicBezTo>
                    <a:pt x="223553" y="293054"/>
                    <a:pt x="215693" y="290717"/>
                    <a:pt x="209899" y="285750"/>
                  </a:cubicBezTo>
                  <a:cubicBezTo>
                    <a:pt x="200808" y="277958"/>
                    <a:pt x="192384" y="269361"/>
                    <a:pt x="184499" y="260350"/>
                  </a:cubicBezTo>
                  <a:cubicBezTo>
                    <a:pt x="181143" y="256515"/>
                    <a:pt x="156700" y="223803"/>
                    <a:pt x="152749" y="215900"/>
                  </a:cubicBezTo>
                  <a:cubicBezTo>
                    <a:pt x="142420" y="195242"/>
                    <a:pt x="151897" y="195998"/>
                    <a:pt x="133699" y="177800"/>
                  </a:cubicBezTo>
                  <a:cubicBezTo>
                    <a:pt x="128303" y="172404"/>
                    <a:pt x="120999" y="169333"/>
                    <a:pt x="114649" y="165100"/>
                  </a:cubicBezTo>
                  <a:cubicBezTo>
                    <a:pt x="106182" y="152400"/>
                    <a:pt x="100042" y="137793"/>
                    <a:pt x="89249" y="127000"/>
                  </a:cubicBezTo>
                  <a:lnTo>
                    <a:pt x="51149" y="88900"/>
                  </a:lnTo>
                  <a:cubicBezTo>
                    <a:pt x="44785" y="69807"/>
                    <a:pt x="45776" y="67213"/>
                    <a:pt x="32099" y="50800"/>
                  </a:cubicBezTo>
                  <a:cubicBezTo>
                    <a:pt x="8494" y="22474"/>
                    <a:pt x="14811" y="42504"/>
                    <a:pt x="349" y="6350"/>
                  </a:cubicBezTo>
                  <a:cubicBezTo>
                    <a:pt x="-437" y="4385"/>
                    <a:pt x="349" y="2117"/>
                    <a:pt x="34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1794386" y="1955319"/>
              <a:ext cx="449921" cy="558195"/>
            </a:xfrm>
            <a:custGeom>
              <a:avLst/>
              <a:gdLst>
                <a:gd name="connsiteX0" fmla="*/ 0 w 450850"/>
                <a:gd name="connsiteY0" fmla="*/ 558800 h 558800"/>
                <a:gd name="connsiteX1" fmla="*/ 38100 w 450850"/>
                <a:gd name="connsiteY1" fmla="*/ 527050 h 558800"/>
                <a:gd name="connsiteX2" fmla="*/ 57150 w 450850"/>
                <a:gd name="connsiteY2" fmla="*/ 501650 h 558800"/>
                <a:gd name="connsiteX3" fmla="*/ 101600 w 450850"/>
                <a:gd name="connsiteY3" fmla="*/ 488950 h 558800"/>
                <a:gd name="connsiteX4" fmla="*/ 127000 w 450850"/>
                <a:gd name="connsiteY4" fmla="*/ 444500 h 558800"/>
                <a:gd name="connsiteX5" fmla="*/ 146050 w 450850"/>
                <a:gd name="connsiteY5" fmla="*/ 425450 h 558800"/>
                <a:gd name="connsiteX6" fmla="*/ 158750 w 450850"/>
                <a:gd name="connsiteY6" fmla="*/ 406400 h 558800"/>
                <a:gd name="connsiteX7" fmla="*/ 177800 w 450850"/>
                <a:gd name="connsiteY7" fmla="*/ 393700 h 558800"/>
                <a:gd name="connsiteX8" fmla="*/ 215900 w 450850"/>
                <a:gd name="connsiteY8" fmla="*/ 361950 h 558800"/>
                <a:gd name="connsiteX9" fmla="*/ 247650 w 450850"/>
                <a:gd name="connsiteY9" fmla="*/ 323850 h 558800"/>
                <a:gd name="connsiteX10" fmla="*/ 260350 w 450850"/>
                <a:gd name="connsiteY10" fmla="*/ 304800 h 558800"/>
                <a:gd name="connsiteX11" fmla="*/ 279400 w 450850"/>
                <a:gd name="connsiteY11" fmla="*/ 292100 h 558800"/>
                <a:gd name="connsiteX12" fmla="*/ 298450 w 450850"/>
                <a:gd name="connsiteY12" fmla="*/ 273050 h 558800"/>
                <a:gd name="connsiteX13" fmla="*/ 304800 w 450850"/>
                <a:gd name="connsiteY13" fmla="*/ 254000 h 558800"/>
                <a:gd name="connsiteX14" fmla="*/ 349250 w 450850"/>
                <a:gd name="connsiteY14" fmla="*/ 215900 h 558800"/>
                <a:gd name="connsiteX15" fmla="*/ 355600 w 450850"/>
                <a:gd name="connsiteY15" fmla="*/ 196850 h 558800"/>
                <a:gd name="connsiteX16" fmla="*/ 393700 w 450850"/>
                <a:gd name="connsiteY16" fmla="*/ 158750 h 558800"/>
                <a:gd name="connsiteX17" fmla="*/ 400050 w 450850"/>
                <a:gd name="connsiteY17" fmla="*/ 133350 h 558800"/>
                <a:gd name="connsiteX18" fmla="*/ 425450 w 450850"/>
                <a:gd name="connsiteY18" fmla="*/ 88900 h 558800"/>
                <a:gd name="connsiteX19" fmla="*/ 438150 w 450850"/>
                <a:gd name="connsiteY19" fmla="*/ 38100 h 558800"/>
                <a:gd name="connsiteX20" fmla="*/ 444500 w 450850"/>
                <a:gd name="connsiteY20" fmla="*/ 6350 h 558800"/>
                <a:gd name="connsiteX21" fmla="*/ 450850 w 450850"/>
                <a:gd name="connsiteY21" fmla="*/ 0 h 5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0850" h="558800">
                  <a:moveTo>
                    <a:pt x="0" y="558800"/>
                  </a:moveTo>
                  <a:cubicBezTo>
                    <a:pt x="12700" y="548217"/>
                    <a:pt x="26410" y="538740"/>
                    <a:pt x="38100" y="527050"/>
                  </a:cubicBezTo>
                  <a:cubicBezTo>
                    <a:pt x="45584" y="519566"/>
                    <a:pt x="49020" y="508425"/>
                    <a:pt x="57150" y="501650"/>
                  </a:cubicBezTo>
                  <a:cubicBezTo>
                    <a:pt x="61054" y="498397"/>
                    <a:pt x="100249" y="489288"/>
                    <a:pt x="101600" y="488950"/>
                  </a:cubicBezTo>
                  <a:cubicBezTo>
                    <a:pt x="153147" y="437403"/>
                    <a:pt x="92888" y="504196"/>
                    <a:pt x="127000" y="444500"/>
                  </a:cubicBezTo>
                  <a:cubicBezTo>
                    <a:pt x="131455" y="436703"/>
                    <a:pt x="140301" y="432349"/>
                    <a:pt x="146050" y="425450"/>
                  </a:cubicBezTo>
                  <a:cubicBezTo>
                    <a:pt x="150936" y="419587"/>
                    <a:pt x="153354" y="411796"/>
                    <a:pt x="158750" y="406400"/>
                  </a:cubicBezTo>
                  <a:cubicBezTo>
                    <a:pt x="164146" y="401004"/>
                    <a:pt x="171937" y="398586"/>
                    <a:pt x="177800" y="393700"/>
                  </a:cubicBezTo>
                  <a:cubicBezTo>
                    <a:pt x="226693" y="352956"/>
                    <a:pt x="168602" y="393482"/>
                    <a:pt x="215900" y="361950"/>
                  </a:cubicBezTo>
                  <a:cubicBezTo>
                    <a:pt x="228028" y="325566"/>
                    <a:pt x="213051" y="358449"/>
                    <a:pt x="247650" y="323850"/>
                  </a:cubicBezTo>
                  <a:cubicBezTo>
                    <a:pt x="253046" y="318454"/>
                    <a:pt x="254954" y="310196"/>
                    <a:pt x="260350" y="304800"/>
                  </a:cubicBezTo>
                  <a:cubicBezTo>
                    <a:pt x="265746" y="299404"/>
                    <a:pt x="273537" y="296986"/>
                    <a:pt x="279400" y="292100"/>
                  </a:cubicBezTo>
                  <a:cubicBezTo>
                    <a:pt x="286299" y="286351"/>
                    <a:pt x="292100" y="279400"/>
                    <a:pt x="298450" y="273050"/>
                  </a:cubicBezTo>
                  <a:cubicBezTo>
                    <a:pt x="300567" y="266700"/>
                    <a:pt x="300909" y="259447"/>
                    <a:pt x="304800" y="254000"/>
                  </a:cubicBezTo>
                  <a:cubicBezTo>
                    <a:pt x="318798" y="234402"/>
                    <a:pt x="330944" y="228104"/>
                    <a:pt x="349250" y="215900"/>
                  </a:cubicBezTo>
                  <a:cubicBezTo>
                    <a:pt x="351367" y="209550"/>
                    <a:pt x="351491" y="202134"/>
                    <a:pt x="355600" y="196850"/>
                  </a:cubicBezTo>
                  <a:cubicBezTo>
                    <a:pt x="366627" y="182673"/>
                    <a:pt x="393700" y="158750"/>
                    <a:pt x="393700" y="158750"/>
                  </a:cubicBezTo>
                  <a:cubicBezTo>
                    <a:pt x="395817" y="150283"/>
                    <a:pt x="396612" y="141372"/>
                    <a:pt x="400050" y="133350"/>
                  </a:cubicBezTo>
                  <a:cubicBezTo>
                    <a:pt x="420953" y="84576"/>
                    <a:pt x="405675" y="148225"/>
                    <a:pt x="425450" y="88900"/>
                  </a:cubicBezTo>
                  <a:cubicBezTo>
                    <a:pt x="430970" y="72341"/>
                    <a:pt x="434727" y="55216"/>
                    <a:pt x="438150" y="38100"/>
                  </a:cubicBezTo>
                  <a:cubicBezTo>
                    <a:pt x="440267" y="27517"/>
                    <a:pt x="441087" y="16589"/>
                    <a:pt x="444500" y="6350"/>
                  </a:cubicBezTo>
                  <a:cubicBezTo>
                    <a:pt x="445447" y="3510"/>
                    <a:pt x="448733" y="2117"/>
                    <a:pt x="45085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2219877" y="1873361"/>
              <a:ext cx="362381" cy="595851"/>
            </a:xfrm>
            <a:custGeom>
              <a:avLst/>
              <a:gdLst>
                <a:gd name="connsiteX0" fmla="*/ 0 w 361950"/>
                <a:gd name="connsiteY0" fmla="*/ 596900 h 596900"/>
                <a:gd name="connsiteX1" fmla="*/ 31750 w 361950"/>
                <a:gd name="connsiteY1" fmla="*/ 571500 h 596900"/>
                <a:gd name="connsiteX2" fmla="*/ 69850 w 361950"/>
                <a:gd name="connsiteY2" fmla="*/ 539750 h 596900"/>
                <a:gd name="connsiteX3" fmla="*/ 82550 w 361950"/>
                <a:gd name="connsiteY3" fmla="*/ 514350 h 596900"/>
                <a:gd name="connsiteX4" fmla="*/ 120650 w 361950"/>
                <a:gd name="connsiteY4" fmla="*/ 482600 h 596900"/>
                <a:gd name="connsiteX5" fmla="*/ 146050 w 361950"/>
                <a:gd name="connsiteY5" fmla="*/ 457200 h 596900"/>
                <a:gd name="connsiteX6" fmla="*/ 152400 w 361950"/>
                <a:gd name="connsiteY6" fmla="*/ 438150 h 596900"/>
                <a:gd name="connsiteX7" fmla="*/ 177800 w 361950"/>
                <a:gd name="connsiteY7" fmla="*/ 419100 h 596900"/>
                <a:gd name="connsiteX8" fmla="*/ 215900 w 361950"/>
                <a:gd name="connsiteY8" fmla="*/ 381000 h 596900"/>
                <a:gd name="connsiteX9" fmla="*/ 234950 w 361950"/>
                <a:gd name="connsiteY9" fmla="*/ 342900 h 596900"/>
                <a:gd name="connsiteX10" fmla="*/ 254000 w 361950"/>
                <a:gd name="connsiteY10" fmla="*/ 323850 h 596900"/>
                <a:gd name="connsiteX11" fmla="*/ 279400 w 361950"/>
                <a:gd name="connsiteY11" fmla="*/ 285750 h 596900"/>
                <a:gd name="connsiteX12" fmla="*/ 298450 w 361950"/>
                <a:gd name="connsiteY12" fmla="*/ 203200 h 596900"/>
                <a:gd name="connsiteX13" fmla="*/ 311150 w 361950"/>
                <a:gd name="connsiteY13" fmla="*/ 165100 h 596900"/>
                <a:gd name="connsiteX14" fmla="*/ 330200 w 361950"/>
                <a:gd name="connsiteY14" fmla="*/ 95250 h 596900"/>
                <a:gd name="connsiteX15" fmla="*/ 342900 w 361950"/>
                <a:gd name="connsiteY15" fmla="*/ 76200 h 596900"/>
                <a:gd name="connsiteX16" fmla="*/ 355600 w 361950"/>
                <a:gd name="connsiteY16" fmla="*/ 19050 h 596900"/>
                <a:gd name="connsiteX17" fmla="*/ 361950 w 361950"/>
                <a:gd name="connsiteY17" fmla="*/ 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1950" h="596900">
                  <a:moveTo>
                    <a:pt x="0" y="596900"/>
                  </a:moveTo>
                  <a:cubicBezTo>
                    <a:pt x="10583" y="588433"/>
                    <a:pt x="20907" y="579632"/>
                    <a:pt x="31750" y="571500"/>
                  </a:cubicBezTo>
                  <a:cubicBezTo>
                    <a:pt x="48887" y="558647"/>
                    <a:pt x="56446" y="558515"/>
                    <a:pt x="69850" y="539750"/>
                  </a:cubicBezTo>
                  <a:cubicBezTo>
                    <a:pt x="75352" y="532047"/>
                    <a:pt x="77048" y="522053"/>
                    <a:pt x="82550" y="514350"/>
                  </a:cubicBezTo>
                  <a:cubicBezTo>
                    <a:pt x="93662" y="498793"/>
                    <a:pt x="105460" y="492727"/>
                    <a:pt x="120650" y="482600"/>
                  </a:cubicBezTo>
                  <a:cubicBezTo>
                    <a:pt x="137583" y="431800"/>
                    <a:pt x="112183" y="491067"/>
                    <a:pt x="146050" y="457200"/>
                  </a:cubicBezTo>
                  <a:cubicBezTo>
                    <a:pt x="150783" y="452467"/>
                    <a:pt x="148115" y="443292"/>
                    <a:pt x="152400" y="438150"/>
                  </a:cubicBezTo>
                  <a:cubicBezTo>
                    <a:pt x="159175" y="430020"/>
                    <a:pt x="170316" y="426584"/>
                    <a:pt x="177800" y="419100"/>
                  </a:cubicBezTo>
                  <a:cubicBezTo>
                    <a:pt x="225058" y="371842"/>
                    <a:pt x="171005" y="410930"/>
                    <a:pt x="215900" y="381000"/>
                  </a:cubicBezTo>
                  <a:cubicBezTo>
                    <a:pt x="222264" y="361907"/>
                    <a:pt x="221273" y="359313"/>
                    <a:pt x="234950" y="342900"/>
                  </a:cubicBezTo>
                  <a:cubicBezTo>
                    <a:pt x="240699" y="336001"/>
                    <a:pt x="248487" y="330939"/>
                    <a:pt x="254000" y="323850"/>
                  </a:cubicBezTo>
                  <a:cubicBezTo>
                    <a:pt x="263371" y="311802"/>
                    <a:pt x="279400" y="285750"/>
                    <a:pt x="279400" y="285750"/>
                  </a:cubicBezTo>
                  <a:cubicBezTo>
                    <a:pt x="284437" y="260564"/>
                    <a:pt x="290791" y="226177"/>
                    <a:pt x="298450" y="203200"/>
                  </a:cubicBezTo>
                  <a:cubicBezTo>
                    <a:pt x="302683" y="190500"/>
                    <a:pt x="308525" y="178227"/>
                    <a:pt x="311150" y="165100"/>
                  </a:cubicBezTo>
                  <a:cubicBezTo>
                    <a:pt x="314558" y="148060"/>
                    <a:pt x="320993" y="109061"/>
                    <a:pt x="330200" y="95250"/>
                  </a:cubicBezTo>
                  <a:lnTo>
                    <a:pt x="342900" y="76200"/>
                  </a:lnTo>
                  <a:cubicBezTo>
                    <a:pt x="347265" y="54376"/>
                    <a:pt x="349622" y="39975"/>
                    <a:pt x="355600" y="19050"/>
                  </a:cubicBezTo>
                  <a:cubicBezTo>
                    <a:pt x="357439" y="12614"/>
                    <a:pt x="361950" y="0"/>
                    <a:pt x="36195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2885600" y="1270865"/>
              <a:ext cx="352201" cy="996776"/>
            </a:xfrm>
            <a:custGeom>
              <a:avLst/>
              <a:gdLst>
                <a:gd name="connsiteX0" fmla="*/ 0 w 350735"/>
                <a:gd name="connsiteY0" fmla="*/ 996950 h 996950"/>
                <a:gd name="connsiteX1" fmla="*/ 57150 w 350735"/>
                <a:gd name="connsiteY1" fmla="*/ 958850 h 996950"/>
                <a:gd name="connsiteX2" fmla="*/ 76200 w 350735"/>
                <a:gd name="connsiteY2" fmla="*/ 908050 h 996950"/>
                <a:gd name="connsiteX3" fmla="*/ 88900 w 350735"/>
                <a:gd name="connsiteY3" fmla="*/ 882650 h 996950"/>
                <a:gd name="connsiteX4" fmla="*/ 95250 w 350735"/>
                <a:gd name="connsiteY4" fmla="*/ 857250 h 996950"/>
                <a:gd name="connsiteX5" fmla="*/ 120650 w 350735"/>
                <a:gd name="connsiteY5" fmla="*/ 831850 h 996950"/>
                <a:gd name="connsiteX6" fmla="*/ 139700 w 350735"/>
                <a:gd name="connsiteY6" fmla="*/ 749300 h 996950"/>
                <a:gd name="connsiteX7" fmla="*/ 146050 w 350735"/>
                <a:gd name="connsiteY7" fmla="*/ 730250 h 996950"/>
                <a:gd name="connsiteX8" fmla="*/ 152400 w 350735"/>
                <a:gd name="connsiteY8" fmla="*/ 704850 h 996950"/>
                <a:gd name="connsiteX9" fmla="*/ 165100 w 350735"/>
                <a:gd name="connsiteY9" fmla="*/ 679450 h 996950"/>
                <a:gd name="connsiteX10" fmla="*/ 184150 w 350735"/>
                <a:gd name="connsiteY10" fmla="*/ 622300 h 996950"/>
                <a:gd name="connsiteX11" fmla="*/ 190500 w 350735"/>
                <a:gd name="connsiteY11" fmla="*/ 603250 h 996950"/>
                <a:gd name="connsiteX12" fmla="*/ 222250 w 350735"/>
                <a:gd name="connsiteY12" fmla="*/ 546100 h 996950"/>
                <a:gd name="connsiteX13" fmla="*/ 247650 w 350735"/>
                <a:gd name="connsiteY13" fmla="*/ 501650 h 996950"/>
                <a:gd name="connsiteX14" fmla="*/ 254000 w 350735"/>
                <a:gd name="connsiteY14" fmla="*/ 482600 h 996950"/>
                <a:gd name="connsiteX15" fmla="*/ 266700 w 350735"/>
                <a:gd name="connsiteY15" fmla="*/ 463550 h 996950"/>
                <a:gd name="connsiteX16" fmla="*/ 279400 w 350735"/>
                <a:gd name="connsiteY16" fmla="*/ 431800 h 996950"/>
                <a:gd name="connsiteX17" fmla="*/ 298450 w 350735"/>
                <a:gd name="connsiteY17" fmla="*/ 393700 h 996950"/>
                <a:gd name="connsiteX18" fmla="*/ 304800 w 350735"/>
                <a:gd name="connsiteY18" fmla="*/ 374650 h 996950"/>
                <a:gd name="connsiteX19" fmla="*/ 311150 w 350735"/>
                <a:gd name="connsiteY19" fmla="*/ 349250 h 996950"/>
                <a:gd name="connsiteX20" fmla="*/ 323850 w 350735"/>
                <a:gd name="connsiteY20" fmla="*/ 330200 h 996950"/>
                <a:gd name="connsiteX21" fmla="*/ 330200 w 350735"/>
                <a:gd name="connsiteY21" fmla="*/ 266700 h 996950"/>
                <a:gd name="connsiteX22" fmla="*/ 342900 w 350735"/>
                <a:gd name="connsiteY22" fmla="*/ 222250 h 996950"/>
                <a:gd name="connsiteX23" fmla="*/ 349250 w 350735"/>
                <a:gd name="connsiteY23" fmla="*/ 0 h 9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0735" h="996950">
                  <a:moveTo>
                    <a:pt x="0" y="996950"/>
                  </a:moveTo>
                  <a:cubicBezTo>
                    <a:pt x="10578" y="990603"/>
                    <a:pt x="47813" y="969743"/>
                    <a:pt x="57150" y="958850"/>
                  </a:cubicBezTo>
                  <a:cubicBezTo>
                    <a:pt x="72865" y="940516"/>
                    <a:pt x="68373" y="928922"/>
                    <a:pt x="76200" y="908050"/>
                  </a:cubicBezTo>
                  <a:cubicBezTo>
                    <a:pt x="79524" y="899187"/>
                    <a:pt x="85576" y="891513"/>
                    <a:pt x="88900" y="882650"/>
                  </a:cubicBezTo>
                  <a:cubicBezTo>
                    <a:pt x="91964" y="874478"/>
                    <a:pt x="90625" y="864651"/>
                    <a:pt x="95250" y="857250"/>
                  </a:cubicBezTo>
                  <a:cubicBezTo>
                    <a:pt x="101596" y="847096"/>
                    <a:pt x="112183" y="840317"/>
                    <a:pt x="120650" y="831850"/>
                  </a:cubicBezTo>
                  <a:cubicBezTo>
                    <a:pt x="122852" y="821941"/>
                    <a:pt x="134158" y="768695"/>
                    <a:pt x="139700" y="749300"/>
                  </a:cubicBezTo>
                  <a:cubicBezTo>
                    <a:pt x="141539" y="742864"/>
                    <a:pt x="144211" y="736686"/>
                    <a:pt x="146050" y="730250"/>
                  </a:cubicBezTo>
                  <a:cubicBezTo>
                    <a:pt x="148448" y="721859"/>
                    <a:pt x="149336" y="713022"/>
                    <a:pt x="152400" y="704850"/>
                  </a:cubicBezTo>
                  <a:cubicBezTo>
                    <a:pt x="155724" y="695987"/>
                    <a:pt x="161584" y="688239"/>
                    <a:pt x="165100" y="679450"/>
                  </a:cubicBezTo>
                  <a:lnTo>
                    <a:pt x="184150" y="622300"/>
                  </a:lnTo>
                  <a:cubicBezTo>
                    <a:pt x="186267" y="615950"/>
                    <a:pt x="186484" y="608605"/>
                    <a:pt x="190500" y="603250"/>
                  </a:cubicBezTo>
                  <a:cubicBezTo>
                    <a:pt x="227970" y="553290"/>
                    <a:pt x="193147" y="604307"/>
                    <a:pt x="222250" y="546100"/>
                  </a:cubicBezTo>
                  <a:cubicBezTo>
                    <a:pt x="254136" y="482327"/>
                    <a:pt x="214252" y="579578"/>
                    <a:pt x="247650" y="501650"/>
                  </a:cubicBezTo>
                  <a:cubicBezTo>
                    <a:pt x="250287" y="495498"/>
                    <a:pt x="251007" y="488587"/>
                    <a:pt x="254000" y="482600"/>
                  </a:cubicBezTo>
                  <a:cubicBezTo>
                    <a:pt x="257413" y="475774"/>
                    <a:pt x="263287" y="470376"/>
                    <a:pt x="266700" y="463550"/>
                  </a:cubicBezTo>
                  <a:cubicBezTo>
                    <a:pt x="271798" y="453355"/>
                    <a:pt x="274683" y="442177"/>
                    <a:pt x="279400" y="431800"/>
                  </a:cubicBezTo>
                  <a:cubicBezTo>
                    <a:pt x="285276" y="418874"/>
                    <a:pt x="292683" y="406675"/>
                    <a:pt x="298450" y="393700"/>
                  </a:cubicBezTo>
                  <a:cubicBezTo>
                    <a:pt x="301168" y="387583"/>
                    <a:pt x="302961" y="381086"/>
                    <a:pt x="304800" y="374650"/>
                  </a:cubicBezTo>
                  <a:cubicBezTo>
                    <a:pt x="307198" y="366259"/>
                    <a:pt x="307712" y="357272"/>
                    <a:pt x="311150" y="349250"/>
                  </a:cubicBezTo>
                  <a:cubicBezTo>
                    <a:pt x="314156" y="342235"/>
                    <a:pt x="319617" y="336550"/>
                    <a:pt x="323850" y="330200"/>
                  </a:cubicBezTo>
                  <a:cubicBezTo>
                    <a:pt x="325967" y="309033"/>
                    <a:pt x="327192" y="287758"/>
                    <a:pt x="330200" y="266700"/>
                  </a:cubicBezTo>
                  <a:cubicBezTo>
                    <a:pt x="332193" y="252747"/>
                    <a:pt x="338377" y="235820"/>
                    <a:pt x="342900" y="222250"/>
                  </a:cubicBezTo>
                  <a:cubicBezTo>
                    <a:pt x="355327" y="110403"/>
                    <a:pt x="349250" y="184267"/>
                    <a:pt x="349250" y="0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2690158" y="1441425"/>
              <a:ext cx="132329" cy="850583"/>
            </a:xfrm>
            <a:custGeom>
              <a:avLst/>
              <a:gdLst>
                <a:gd name="connsiteX0" fmla="*/ 133350 w 133350"/>
                <a:gd name="connsiteY0" fmla="*/ 850900 h 850900"/>
                <a:gd name="connsiteX1" fmla="*/ 127000 w 133350"/>
                <a:gd name="connsiteY1" fmla="*/ 812800 h 850900"/>
                <a:gd name="connsiteX2" fmla="*/ 120650 w 133350"/>
                <a:gd name="connsiteY2" fmla="*/ 787400 h 850900"/>
                <a:gd name="connsiteX3" fmla="*/ 101600 w 133350"/>
                <a:gd name="connsiteY3" fmla="*/ 711200 h 850900"/>
                <a:gd name="connsiteX4" fmla="*/ 88900 w 133350"/>
                <a:gd name="connsiteY4" fmla="*/ 692150 h 850900"/>
                <a:gd name="connsiteX5" fmla="*/ 76200 w 133350"/>
                <a:gd name="connsiteY5" fmla="*/ 641350 h 850900"/>
                <a:gd name="connsiteX6" fmla="*/ 63500 w 133350"/>
                <a:gd name="connsiteY6" fmla="*/ 615950 h 850900"/>
                <a:gd name="connsiteX7" fmla="*/ 57150 w 133350"/>
                <a:gd name="connsiteY7" fmla="*/ 590550 h 850900"/>
                <a:gd name="connsiteX8" fmla="*/ 44450 w 133350"/>
                <a:gd name="connsiteY8" fmla="*/ 546100 h 850900"/>
                <a:gd name="connsiteX9" fmla="*/ 38100 w 133350"/>
                <a:gd name="connsiteY9" fmla="*/ 457200 h 850900"/>
                <a:gd name="connsiteX10" fmla="*/ 19050 w 133350"/>
                <a:gd name="connsiteY10" fmla="*/ 406400 h 850900"/>
                <a:gd name="connsiteX11" fmla="*/ 6350 w 133350"/>
                <a:gd name="connsiteY11" fmla="*/ 349250 h 850900"/>
                <a:gd name="connsiteX12" fmla="*/ 0 w 133350"/>
                <a:gd name="connsiteY12" fmla="*/ 215900 h 850900"/>
                <a:gd name="connsiteX13" fmla="*/ 6350 w 133350"/>
                <a:gd name="connsiteY13" fmla="*/ 171450 h 850900"/>
                <a:gd name="connsiteX14" fmla="*/ 6350 w 133350"/>
                <a:gd name="connsiteY14" fmla="*/ 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3350" h="850900">
                  <a:moveTo>
                    <a:pt x="133350" y="850900"/>
                  </a:moveTo>
                  <a:cubicBezTo>
                    <a:pt x="131233" y="838200"/>
                    <a:pt x="129525" y="825425"/>
                    <a:pt x="127000" y="812800"/>
                  </a:cubicBezTo>
                  <a:cubicBezTo>
                    <a:pt x="125288" y="804242"/>
                    <a:pt x="122362" y="795958"/>
                    <a:pt x="120650" y="787400"/>
                  </a:cubicBezTo>
                  <a:cubicBezTo>
                    <a:pt x="116569" y="766995"/>
                    <a:pt x="113724" y="729386"/>
                    <a:pt x="101600" y="711200"/>
                  </a:cubicBezTo>
                  <a:lnTo>
                    <a:pt x="88900" y="692150"/>
                  </a:lnTo>
                  <a:cubicBezTo>
                    <a:pt x="84667" y="675217"/>
                    <a:pt x="84006" y="656962"/>
                    <a:pt x="76200" y="641350"/>
                  </a:cubicBezTo>
                  <a:cubicBezTo>
                    <a:pt x="71967" y="632883"/>
                    <a:pt x="66824" y="624813"/>
                    <a:pt x="63500" y="615950"/>
                  </a:cubicBezTo>
                  <a:cubicBezTo>
                    <a:pt x="60436" y="607778"/>
                    <a:pt x="59548" y="598941"/>
                    <a:pt x="57150" y="590550"/>
                  </a:cubicBezTo>
                  <a:cubicBezTo>
                    <a:pt x="38930" y="526781"/>
                    <a:pt x="64301" y="625505"/>
                    <a:pt x="44450" y="546100"/>
                  </a:cubicBezTo>
                  <a:cubicBezTo>
                    <a:pt x="42333" y="516467"/>
                    <a:pt x="41381" y="486727"/>
                    <a:pt x="38100" y="457200"/>
                  </a:cubicBezTo>
                  <a:cubicBezTo>
                    <a:pt x="35173" y="430859"/>
                    <a:pt x="29450" y="430666"/>
                    <a:pt x="19050" y="406400"/>
                  </a:cubicBezTo>
                  <a:cubicBezTo>
                    <a:pt x="10523" y="386504"/>
                    <a:pt x="10156" y="372084"/>
                    <a:pt x="6350" y="349250"/>
                  </a:cubicBezTo>
                  <a:cubicBezTo>
                    <a:pt x="4233" y="304800"/>
                    <a:pt x="0" y="260400"/>
                    <a:pt x="0" y="215900"/>
                  </a:cubicBezTo>
                  <a:cubicBezTo>
                    <a:pt x="0" y="200933"/>
                    <a:pt x="5910" y="186411"/>
                    <a:pt x="6350" y="171450"/>
                  </a:cubicBezTo>
                  <a:cubicBezTo>
                    <a:pt x="8030" y="114325"/>
                    <a:pt x="6350" y="57150"/>
                    <a:pt x="635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2321669" y="1713877"/>
              <a:ext cx="380704" cy="1054368"/>
            </a:xfrm>
            <a:custGeom>
              <a:avLst/>
              <a:gdLst>
                <a:gd name="connsiteX0" fmla="*/ 381795 w 381795"/>
                <a:gd name="connsiteY0" fmla="*/ 1054100 h 1054100"/>
                <a:gd name="connsiteX1" fmla="*/ 362745 w 381795"/>
                <a:gd name="connsiteY1" fmla="*/ 965200 h 1054100"/>
                <a:gd name="connsiteX2" fmla="*/ 356395 w 381795"/>
                <a:gd name="connsiteY2" fmla="*/ 946150 h 1054100"/>
                <a:gd name="connsiteX3" fmla="*/ 324645 w 381795"/>
                <a:gd name="connsiteY3" fmla="*/ 920750 h 1054100"/>
                <a:gd name="connsiteX4" fmla="*/ 305595 w 381795"/>
                <a:gd name="connsiteY4" fmla="*/ 882650 h 1054100"/>
                <a:gd name="connsiteX5" fmla="*/ 248445 w 381795"/>
                <a:gd name="connsiteY5" fmla="*/ 800100 h 1054100"/>
                <a:gd name="connsiteX6" fmla="*/ 229395 w 381795"/>
                <a:gd name="connsiteY6" fmla="*/ 774700 h 1054100"/>
                <a:gd name="connsiteX7" fmla="*/ 210345 w 381795"/>
                <a:gd name="connsiteY7" fmla="*/ 736600 h 1054100"/>
                <a:gd name="connsiteX8" fmla="*/ 197645 w 381795"/>
                <a:gd name="connsiteY8" fmla="*/ 704850 h 1054100"/>
                <a:gd name="connsiteX9" fmla="*/ 172245 w 381795"/>
                <a:gd name="connsiteY9" fmla="*/ 679450 h 1054100"/>
                <a:gd name="connsiteX10" fmla="*/ 146845 w 381795"/>
                <a:gd name="connsiteY10" fmla="*/ 635000 h 1054100"/>
                <a:gd name="connsiteX11" fmla="*/ 134145 w 381795"/>
                <a:gd name="connsiteY11" fmla="*/ 603250 h 1054100"/>
                <a:gd name="connsiteX12" fmla="*/ 121445 w 381795"/>
                <a:gd name="connsiteY12" fmla="*/ 584200 h 1054100"/>
                <a:gd name="connsiteX13" fmla="*/ 115095 w 381795"/>
                <a:gd name="connsiteY13" fmla="*/ 565150 h 1054100"/>
                <a:gd name="connsiteX14" fmla="*/ 102395 w 381795"/>
                <a:gd name="connsiteY14" fmla="*/ 546100 h 1054100"/>
                <a:gd name="connsiteX15" fmla="*/ 96045 w 381795"/>
                <a:gd name="connsiteY15" fmla="*/ 527050 h 1054100"/>
                <a:gd name="connsiteX16" fmla="*/ 83345 w 381795"/>
                <a:gd name="connsiteY16" fmla="*/ 501650 h 1054100"/>
                <a:gd name="connsiteX17" fmla="*/ 70645 w 381795"/>
                <a:gd name="connsiteY17" fmla="*/ 469900 h 1054100"/>
                <a:gd name="connsiteX18" fmla="*/ 57945 w 381795"/>
                <a:gd name="connsiteY18" fmla="*/ 419100 h 1054100"/>
                <a:gd name="connsiteX19" fmla="*/ 45245 w 381795"/>
                <a:gd name="connsiteY19" fmla="*/ 336550 h 1054100"/>
                <a:gd name="connsiteX20" fmla="*/ 32545 w 381795"/>
                <a:gd name="connsiteY20" fmla="*/ 273050 h 1054100"/>
                <a:gd name="connsiteX21" fmla="*/ 19845 w 381795"/>
                <a:gd name="connsiteY21" fmla="*/ 234950 h 1054100"/>
                <a:gd name="connsiteX22" fmla="*/ 7145 w 381795"/>
                <a:gd name="connsiteY22" fmla="*/ 165100 h 1054100"/>
                <a:gd name="connsiteX23" fmla="*/ 795 w 381795"/>
                <a:gd name="connsiteY23" fmla="*/ 139700 h 1054100"/>
                <a:gd name="connsiteX24" fmla="*/ 795 w 381795"/>
                <a:gd name="connsiteY24" fmla="*/ 0 h 105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1795" h="1054100">
                  <a:moveTo>
                    <a:pt x="381795" y="1054100"/>
                  </a:moveTo>
                  <a:cubicBezTo>
                    <a:pt x="376466" y="1022126"/>
                    <a:pt x="373293" y="996845"/>
                    <a:pt x="362745" y="965200"/>
                  </a:cubicBezTo>
                  <a:cubicBezTo>
                    <a:pt x="360628" y="958850"/>
                    <a:pt x="360751" y="951232"/>
                    <a:pt x="356395" y="946150"/>
                  </a:cubicBezTo>
                  <a:cubicBezTo>
                    <a:pt x="347575" y="935860"/>
                    <a:pt x="335228" y="929217"/>
                    <a:pt x="324645" y="920750"/>
                  </a:cubicBezTo>
                  <a:cubicBezTo>
                    <a:pt x="314853" y="891375"/>
                    <a:pt x="323180" y="910786"/>
                    <a:pt x="305595" y="882650"/>
                  </a:cubicBezTo>
                  <a:cubicBezTo>
                    <a:pt x="268170" y="822770"/>
                    <a:pt x="306787" y="877889"/>
                    <a:pt x="248445" y="800100"/>
                  </a:cubicBezTo>
                  <a:cubicBezTo>
                    <a:pt x="242095" y="791633"/>
                    <a:pt x="234128" y="784166"/>
                    <a:pt x="229395" y="774700"/>
                  </a:cubicBezTo>
                  <a:cubicBezTo>
                    <a:pt x="223045" y="762000"/>
                    <a:pt x="216221" y="749526"/>
                    <a:pt x="210345" y="736600"/>
                  </a:cubicBezTo>
                  <a:cubicBezTo>
                    <a:pt x="205628" y="726223"/>
                    <a:pt x="203968" y="714334"/>
                    <a:pt x="197645" y="704850"/>
                  </a:cubicBezTo>
                  <a:cubicBezTo>
                    <a:pt x="191003" y="694887"/>
                    <a:pt x="180712" y="687917"/>
                    <a:pt x="172245" y="679450"/>
                  </a:cubicBezTo>
                  <a:cubicBezTo>
                    <a:pt x="156875" y="633340"/>
                    <a:pt x="178881" y="692665"/>
                    <a:pt x="146845" y="635000"/>
                  </a:cubicBezTo>
                  <a:cubicBezTo>
                    <a:pt x="141309" y="625036"/>
                    <a:pt x="139243" y="613445"/>
                    <a:pt x="134145" y="603250"/>
                  </a:cubicBezTo>
                  <a:cubicBezTo>
                    <a:pt x="130732" y="596424"/>
                    <a:pt x="124858" y="591026"/>
                    <a:pt x="121445" y="584200"/>
                  </a:cubicBezTo>
                  <a:cubicBezTo>
                    <a:pt x="118452" y="578213"/>
                    <a:pt x="118088" y="571137"/>
                    <a:pt x="115095" y="565150"/>
                  </a:cubicBezTo>
                  <a:cubicBezTo>
                    <a:pt x="111682" y="558324"/>
                    <a:pt x="105808" y="552926"/>
                    <a:pt x="102395" y="546100"/>
                  </a:cubicBezTo>
                  <a:cubicBezTo>
                    <a:pt x="99402" y="540113"/>
                    <a:pt x="98682" y="533202"/>
                    <a:pt x="96045" y="527050"/>
                  </a:cubicBezTo>
                  <a:cubicBezTo>
                    <a:pt x="92316" y="518349"/>
                    <a:pt x="87190" y="510300"/>
                    <a:pt x="83345" y="501650"/>
                  </a:cubicBezTo>
                  <a:cubicBezTo>
                    <a:pt x="78716" y="491234"/>
                    <a:pt x="73997" y="480795"/>
                    <a:pt x="70645" y="469900"/>
                  </a:cubicBezTo>
                  <a:cubicBezTo>
                    <a:pt x="65512" y="453217"/>
                    <a:pt x="57945" y="419100"/>
                    <a:pt x="57945" y="419100"/>
                  </a:cubicBezTo>
                  <a:cubicBezTo>
                    <a:pt x="44592" y="298925"/>
                    <a:pt x="58993" y="405292"/>
                    <a:pt x="45245" y="336550"/>
                  </a:cubicBezTo>
                  <a:cubicBezTo>
                    <a:pt x="38379" y="302222"/>
                    <a:pt x="41395" y="302549"/>
                    <a:pt x="32545" y="273050"/>
                  </a:cubicBezTo>
                  <a:cubicBezTo>
                    <a:pt x="28698" y="260228"/>
                    <a:pt x="22046" y="248155"/>
                    <a:pt x="19845" y="234950"/>
                  </a:cubicBezTo>
                  <a:cubicBezTo>
                    <a:pt x="15250" y="207378"/>
                    <a:pt x="13062" y="191725"/>
                    <a:pt x="7145" y="165100"/>
                  </a:cubicBezTo>
                  <a:cubicBezTo>
                    <a:pt x="5252" y="156581"/>
                    <a:pt x="1130" y="148421"/>
                    <a:pt x="795" y="139700"/>
                  </a:cubicBezTo>
                  <a:cubicBezTo>
                    <a:pt x="-995" y="93168"/>
                    <a:pt x="795" y="46567"/>
                    <a:pt x="795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3215407" y="1567683"/>
              <a:ext cx="382739" cy="737615"/>
            </a:xfrm>
            <a:custGeom>
              <a:avLst/>
              <a:gdLst>
                <a:gd name="connsiteX0" fmla="*/ 0 w 381000"/>
                <a:gd name="connsiteY0" fmla="*/ 736600 h 736600"/>
                <a:gd name="connsiteX1" fmla="*/ 31750 w 381000"/>
                <a:gd name="connsiteY1" fmla="*/ 711200 h 736600"/>
                <a:gd name="connsiteX2" fmla="*/ 57150 w 381000"/>
                <a:gd name="connsiteY2" fmla="*/ 698500 h 736600"/>
                <a:gd name="connsiteX3" fmla="*/ 95250 w 381000"/>
                <a:gd name="connsiteY3" fmla="*/ 660400 h 736600"/>
                <a:gd name="connsiteX4" fmla="*/ 114300 w 381000"/>
                <a:gd name="connsiteY4" fmla="*/ 647700 h 736600"/>
                <a:gd name="connsiteX5" fmla="*/ 139700 w 381000"/>
                <a:gd name="connsiteY5" fmla="*/ 603250 h 736600"/>
                <a:gd name="connsiteX6" fmla="*/ 152400 w 381000"/>
                <a:gd name="connsiteY6" fmla="*/ 577850 h 736600"/>
                <a:gd name="connsiteX7" fmla="*/ 177800 w 381000"/>
                <a:gd name="connsiteY7" fmla="*/ 539750 h 736600"/>
                <a:gd name="connsiteX8" fmla="*/ 190500 w 381000"/>
                <a:gd name="connsiteY8" fmla="*/ 482600 h 736600"/>
                <a:gd name="connsiteX9" fmla="*/ 222250 w 381000"/>
                <a:gd name="connsiteY9" fmla="*/ 431800 h 736600"/>
                <a:gd name="connsiteX10" fmla="*/ 228600 w 381000"/>
                <a:gd name="connsiteY10" fmla="*/ 412750 h 736600"/>
                <a:gd name="connsiteX11" fmla="*/ 241300 w 381000"/>
                <a:gd name="connsiteY11" fmla="*/ 393700 h 736600"/>
                <a:gd name="connsiteX12" fmla="*/ 247650 w 381000"/>
                <a:gd name="connsiteY12" fmla="*/ 368300 h 736600"/>
                <a:gd name="connsiteX13" fmla="*/ 279400 w 381000"/>
                <a:gd name="connsiteY13" fmla="*/ 330200 h 736600"/>
                <a:gd name="connsiteX14" fmla="*/ 285750 w 381000"/>
                <a:gd name="connsiteY14" fmla="*/ 304800 h 736600"/>
                <a:gd name="connsiteX15" fmla="*/ 311150 w 381000"/>
                <a:gd name="connsiteY15" fmla="*/ 234950 h 736600"/>
                <a:gd name="connsiteX16" fmla="*/ 317500 w 381000"/>
                <a:gd name="connsiteY16" fmla="*/ 209550 h 736600"/>
                <a:gd name="connsiteX17" fmla="*/ 330200 w 381000"/>
                <a:gd name="connsiteY17" fmla="*/ 171450 h 736600"/>
                <a:gd name="connsiteX18" fmla="*/ 342900 w 381000"/>
                <a:gd name="connsiteY18" fmla="*/ 120650 h 736600"/>
                <a:gd name="connsiteX19" fmla="*/ 355600 w 381000"/>
                <a:gd name="connsiteY19" fmla="*/ 101600 h 736600"/>
                <a:gd name="connsiteX20" fmla="*/ 368300 w 381000"/>
                <a:gd name="connsiteY20" fmla="*/ 44450 h 736600"/>
                <a:gd name="connsiteX21" fmla="*/ 374650 w 381000"/>
                <a:gd name="connsiteY21" fmla="*/ 19050 h 736600"/>
                <a:gd name="connsiteX22" fmla="*/ 381000 w 381000"/>
                <a:gd name="connsiteY22" fmla="*/ 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1000" h="736600">
                  <a:moveTo>
                    <a:pt x="0" y="736600"/>
                  </a:moveTo>
                  <a:cubicBezTo>
                    <a:pt x="10583" y="728133"/>
                    <a:pt x="20473" y="718718"/>
                    <a:pt x="31750" y="711200"/>
                  </a:cubicBezTo>
                  <a:cubicBezTo>
                    <a:pt x="39626" y="705949"/>
                    <a:pt x="49758" y="704413"/>
                    <a:pt x="57150" y="698500"/>
                  </a:cubicBezTo>
                  <a:cubicBezTo>
                    <a:pt x="71175" y="687280"/>
                    <a:pt x="80306" y="670363"/>
                    <a:pt x="95250" y="660400"/>
                  </a:cubicBezTo>
                  <a:lnTo>
                    <a:pt x="114300" y="647700"/>
                  </a:lnTo>
                  <a:cubicBezTo>
                    <a:pt x="152678" y="570943"/>
                    <a:pt x="103798" y="666078"/>
                    <a:pt x="139700" y="603250"/>
                  </a:cubicBezTo>
                  <a:cubicBezTo>
                    <a:pt x="144396" y="595031"/>
                    <a:pt x="147530" y="585967"/>
                    <a:pt x="152400" y="577850"/>
                  </a:cubicBezTo>
                  <a:cubicBezTo>
                    <a:pt x="160253" y="564762"/>
                    <a:pt x="177800" y="539750"/>
                    <a:pt x="177800" y="539750"/>
                  </a:cubicBezTo>
                  <a:cubicBezTo>
                    <a:pt x="179524" y="531129"/>
                    <a:pt x="186657" y="492849"/>
                    <a:pt x="190500" y="482600"/>
                  </a:cubicBezTo>
                  <a:cubicBezTo>
                    <a:pt x="199217" y="459356"/>
                    <a:pt x="207266" y="451779"/>
                    <a:pt x="222250" y="431800"/>
                  </a:cubicBezTo>
                  <a:cubicBezTo>
                    <a:pt x="224367" y="425450"/>
                    <a:pt x="225607" y="418737"/>
                    <a:pt x="228600" y="412750"/>
                  </a:cubicBezTo>
                  <a:cubicBezTo>
                    <a:pt x="232013" y="405924"/>
                    <a:pt x="238294" y="400715"/>
                    <a:pt x="241300" y="393700"/>
                  </a:cubicBezTo>
                  <a:cubicBezTo>
                    <a:pt x="244738" y="385678"/>
                    <a:pt x="244212" y="376322"/>
                    <a:pt x="247650" y="368300"/>
                  </a:cubicBezTo>
                  <a:cubicBezTo>
                    <a:pt x="254281" y="352829"/>
                    <a:pt x="267957" y="341643"/>
                    <a:pt x="279400" y="330200"/>
                  </a:cubicBezTo>
                  <a:cubicBezTo>
                    <a:pt x="281517" y="321733"/>
                    <a:pt x="282990" y="313079"/>
                    <a:pt x="285750" y="304800"/>
                  </a:cubicBezTo>
                  <a:cubicBezTo>
                    <a:pt x="298375" y="266925"/>
                    <a:pt x="300773" y="276459"/>
                    <a:pt x="311150" y="234950"/>
                  </a:cubicBezTo>
                  <a:cubicBezTo>
                    <a:pt x="313267" y="226483"/>
                    <a:pt x="314992" y="217909"/>
                    <a:pt x="317500" y="209550"/>
                  </a:cubicBezTo>
                  <a:cubicBezTo>
                    <a:pt x="321347" y="196728"/>
                    <a:pt x="327575" y="184577"/>
                    <a:pt x="330200" y="171450"/>
                  </a:cubicBezTo>
                  <a:cubicBezTo>
                    <a:pt x="332615" y="159374"/>
                    <a:pt x="336391" y="133667"/>
                    <a:pt x="342900" y="120650"/>
                  </a:cubicBezTo>
                  <a:cubicBezTo>
                    <a:pt x="346313" y="113824"/>
                    <a:pt x="351367" y="107950"/>
                    <a:pt x="355600" y="101600"/>
                  </a:cubicBezTo>
                  <a:cubicBezTo>
                    <a:pt x="367060" y="32842"/>
                    <a:pt x="355794" y="88220"/>
                    <a:pt x="368300" y="44450"/>
                  </a:cubicBezTo>
                  <a:cubicBezTo>
                    <a:pt x="370698" y="36059"/>
                    <a:pt x="372252" y="27441"/>
                    <a:pt x="374650" y="19050"/>
                  </a:cubicBezTo>
                  <a:cubicBezTo>
                    <a:pt x="376489" y="12614"/>
                    <a:pt x="381000" y="0"/>
                    <a:pt x="3810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2912065" y="1359467"/>
              <a:ext cx="228015" cy="959121"/>
            </a:xfrm>
            <a:custGeom>
              <a:avLst/>
              <a:gdLst>
                <a:gd name="connsiteX0" fmla="*/ 228600 w 228600"/>
                <a:gd name="connsiteY0" fmla="*/ 958850 h 958850"/>
                <a:gd name="connsiteX1" fmla="*/ 190500 w 228600"/>
                <a:gd name="connsiteY1" fmla="*/ 876300 h 958850"/>
                <a:gd name="connsiteX2" fmla="*/ 177800 w 228600"/>
                <a:gd name="connsiteY2" fmla="*/ 825500 h 958850"/>
                <a:gd name="connsiteX3" fmla="*/ 165100 w 228600"/>
                <a:gd name="connsiteY3" fmla="*/ 806450 h 958850"/>
                <a:gd name="connsiteX4" fmla="*/ 146050 w 228600"/>
                <a:gd name="connsiteY4" fmla="*/ 768350 h 958850"/>
                <a:gd name="connsiteX5" fmla="*/ 120650 w 228600"/>
                <a:gd name="connsiteY5" fmla="*/ 704850 h 958850"/>
                <a:gd name="connsiteX6" fmla="*/ 101600 w 228600"/>
                <a:gd name="connsiteY6" fmla="*/ 654050 h 958850"/>
                <a:gd name="connsiteX7" fmla="*/ 82550 w 228600"/>
                <a:gd name="connsiteY7" fmla="*/ 628650 h 958850"/>
                <a:gd name="connsiteX8" fmla="*/ 63500 w 228600"/>
                <a:gd name="connsiteY8" fmla="*/ 565150 h 958850"/>
                <a:gd name="connsiteX9" fmla="*/ 50800 w 228600"/>
                <a:gd name="connsiteY9" fmla="*/ 527050 h 958850"/>
                <a:gd name="connsiteX10" fmla="*/ 44450 w 228600"/>
                <a:gd name="connsiteY10" fmla="*/ 412750 h 958850"/>
                <a:gd name="connsiteX11" fmla="*/ 25400 w 228600"/>
                <a:gd name="connsiteY11" fmla="*/ 292100 h 958850"/>
                <a:gd name="connsiteX12" fmla="*/ 19050 w 228600"/>
                <a:gd name="connsiteY12" fmla="*/ 266700 h 958850"/>
                <a:gd name="connsiteX13" fmla="*/ 12700 w 228600"/>
                <a:gd name="connsiteY13" fmla="*/ 215900 h 958850"/>
                <a:gd name="connsiteX14" fmla="*/ 0 w 228600"/>
                <a:gd name="connsiteY14" fmla="*/ 120650 h 958850"/>
                <a:gd name="connsiteX15" fmla="*/ 6350 w 228600"/>
                <a:gd name="connsiteY15" fmla="*/ 0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8600" h="958850">
                  <a:moveTo>
                    <a:pt x="228600" y="958850"/>
                  </a:moveTo>
                  <a:cubicBezTo>
                    <a:pt x="206203" y="891660"/>
                    <a:pt x="221598" y="917764"/>
                    <a:pt x="190500" y="876300"/>
                  </a:cubicBezTo>
                  <a:cubicBezTo>
                    <a:pt x="186267" y="859367"/>
                    <a:pt x="187482" y="840023"/>
                    <a:pt x="177800" y="825500"/>
                  </a:cubicBezTo>
                  <a:cubicBezTo>
                    <a:pt x="173567" y="819150"/>
                    <a:pt x="168513" y="813276"/>
                    <a:pt x="165100" y="806450"/>
                  </a:cubicBezTo>
                  <a:cubicBezTo>
                    <a:pt x="138810" y="753870"/>
                    <a:pt x="182446" y="822945"/>
                    <a:pt x="146050" y="768350"/>
                  </a:cubicBezTo>
                  <a:cubicBezTo>
                    <a:pt x="134889" y="712545"/>
                    <a:pt x="147987" y="759523"/>
                    <a:pt x="120650" y="704850"/>
                  </a:cubicBezTo>
                  <a:cubicBezTo>
                    <a:pt x="92134" y="647818"/>
                    <a:pt x="148395" y="738281"/>
                    <a:pt x="101600" y="654050"/>
                  </a:cubicBezTo>
                  <a:cubicBezTo>
                    <a:pt x="96460" y="644799"/>
                    <a:pt x="87690" y="637901"/>
                    <a:pt x="82550" y="628650"/>
                  </a:cubicBezTo>
                  <a:cubicBezTo>
                    <a:pt x="65631" y="598195"/>
                    <a:pt x="72285" y="597362"/>
                    <a:pt x="63500" y="565150"/>
                  </a:cubicBezTo>
                  <a:cubicBezTo>
                    <a:pt x="59978" y="552235"/>
                    <a:pt x="50800" y="527050"/>
                    <a:pt x="50800" y="527050"/>
                  </a:cubicBezTo>
                  <a:cubicBezTo>
                    <a:pt x="48683" y="488950"/>
                    <a:pt x="47493" y="450787"/>
                    <a:pt x="44450" y="412750"/>
                  </a:cubicBezTo>
                  <a:cubicBezTo>
                    <a:pt x="42997" y="394587"/>
                    <a:pt x="25870" y="293981"/>
                    <a:pt x="25400" y="292100"/>
                  </a:cubicBezTo>
                  <a:cubicBezTo>
                    <a:pt x="23283" y="283633"/>
                    <a:pt x="20485" y="275308"/>
                    <a:pt x="19050" y="266700"/>
                  </a:cubicBezTo>
                  <a:cubicBezTo>
                    <a:pt x="16245" y="249867"/>
                    <a:pt x="15295" y="232767"/>
                    <a:pt x="12700" y="215900"/>
                  </a:cubicBezTo>
                  <a:cubicBezTo>
                    <a:pt x="-2331" y="118197"/>
                    <a:pt x="16312" y="283766"/>
                    <a:pt x="0" y="120650"/>
                  </a:cubicBezTo>
                  <a:cubicBezTo>
                    <a:pt x="7580" y="29685"/>
                    <a:pt x="6350" y="69938"/>
                    <a:pt x="6350" y="0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2708480" y="1917662"/>
              <a:ext cx="407169" cy="737615"/>
            </a:xfrm>
            <a:custGeom>
              <a:avLst/>
              <a:gdLst>
                <a:gd name="connsiteX0" fmla="*/ 406408 w 406408"/>
                <a:gd name="connsiteY0" fmla="*/ 736600 h 736600"/>
                <a:gd name="connsiteX1" fmla="*/ 361958 w 406408"/>
                <a:gd name="connsiteY1" fmla="*/ 730250 h 736600"/>
                <a:gd name="connsiteX2" fmla="*/ 317508 w 406408"/>
                <a:gd name="connsiteY2" fmla="*/ 692150 h 736600"/>
                <a:gd name="connsiteX3" fmla="*/ 273058 w 406408"/>
                <a:gd name="connsiteY3" fmla="*/ 666750 h 736600"/>
                <a:gd name="connsiteX4" fmla="*/ 254008 w 406408"/>
                <a:gd name="connsiteY4" fmla="*/ 635000 h 736600"/>
                <a:gd name="connsiteX5" fmla="*/ 241308 w 406408"/>
                <a:gd name="connsiteY5" fmla="*/ 615950 h 736600"/>
                <a:gd name="connsiteX6" fmla="*/ 222258 w 406408"/>
                <a:gd name="connsiteY6" fmla="*/ 609600 h 736600"/>
                <a:gd name="connsiteX7" fmla="*/ 203208 w 406408"/>
                <a:gd name="connsiteY7" fmla="*/ 584200 h 736600"/>
                <a:gd name="connsiteX8" fmla="*/ 165108 w 406408"/>
                <a:gd name="connsiteY8" fmla="*/ 546100 h 736600"/>
                <a:gd name="connsiteX9" fmla="*/ 133358 w 406408"/>
                <a:gd name="connsiteY9" fmla="*/ 469900 h 736600"/>
                <a:gd name="connsiteX10" fmla="*/ 127008 w 406408"/>
                <a:gd name="connsiteY10" fmla="*/ 444500 h 736600"/>
                <a:gd name="connsiteX11" fmla="*/ 120658 w 406408"/>
                <a:gd name="connsiteY11" fmla="*/ 425450 h 736600"/>
                <a:gd name="connsiteX12" fmla="*/ 101608 w 406408"/>
                <a:gd name="connsiteY12" fmla="*/ 355600 h 736600"/>
                <a:gd name="connsiteX13" fmla="*/ 88908 w 406408"/>
                <a:gd name="connsiteY13" fmla="*/ 292100 h 736600"/>
                <a:gd name="connsiteX14" fmla="*/ 76208 w 406408"/>
                <a:gd name="connsiteY14" fmla="*/ 260350 h 736600"/>
                <a:gd name="connsiteX15" fmla="*/ 57158 w 406408"/>
                <a:gd name="connsiteY15" fmla="*/ 209550 h 736600"/>
                <a:gd name="connsiteX16" fmla="*/ 50808 w 406408"/>
                <a:gd name="connsiteY16" fmla="*/ 184150 h 736600"/>
                <a:gd name="connsiteX17" fmla="*/ 38108 w 406408"/>
                <a:gd name="connsiteY17" fmla="*/ 165100 h 736600"/>
                <a:gd name="connsiteX18" fmla="*/ 25408 w 406408"/>
                <a:gd name="connsiteY18" fmla="*/ 133350 h 736600"/>
                <a:gd name="connsiteX19" fmla="*/ 12708 w 406408"/>
                <a:gd name="connsiteY19" fmla="*/ 82550 h 736600"/>
                <a:gd name="connsiteX20" fmla="*/ 6358 w 406408"/>
                <a:gd name="connsiteY20" fmla="*/ 31750 h 736600"/>
                <a:gd name="connsiteX21" fmla="*/ 8 w 406408"/>
                <a:gd name="connsiteY21" fmla="*/ 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6408" h="736600">
                  <a:moveTo>
                    <a:pt x="406408" y="736600"/>
                  </a:moveTo>
                  <a:cubicBezTo>
                    <a:pt x="391591" y="734483"/>
                    <a:pt x="376024" y="735365"/>
                    <a:pt x="361958" y="730250"/>
                  </a:cubicBezTo>
                  <a:cubicBezTo>
                    <a:pt x="345081" y="724113"/>
                    <a:pt x="330713" y="703155"/>
                    <a:pt x="317508" y="692150"/>
                  </a:cubicBezTo>
                  <a:cubicBezTo>
                    <a:pt x="304045" y="680931"/>
                    <a:pt x="288585" y="674514"/>
                    <a:pt x="273058" y="666750"/>
                  </a:cubicBezTo>
                  <a:cubicBezTo>
                    <a:pt x="266708" y="656167"/>
                    <a:pt x="260549" y="645466"/>
                    <a:pt x="254008" y="635000"/>
                  </a:cubicBezTo>
                  <a:cubicBezTo>
                    <a:pt x="249963" y="628528"/>
                    <a:pt x="247267" y="620718"/>
                    <a:pt x="241308" y="615950"/>
                  </a:cubicBezTo>
                  <a:cubicBezTo>
                    <a:pt x="236081" y="611769"/>
                    <a:pt x="228608" y="611717"/>
                    <a:pt x="222258" y="609600"/>
                  </a:cubicBezTo>
                  <a:cubicBezTo>
                    <a:pt x="215908" y="601133"/>
                    <a:pt x="210692" y="591684"/>
                    <a:pt x="203208" y="584200"/>
                  </a:cubicBezTo>
                  <a:cubicBezTo>
                    <a:pt x="155950" y="536942"/>
                    <a:pt x="195038" y="590995"/>
                    <a:pt x="165108" y="546100"/>
                  </a:cubicBezTo>
                  <a:cubicBezTo>
                    <a:pt x="149841" y="485033"/>
                    <a:pt x="162881" y="509264"/>
                    <a:pt x="133358" y="469900"/>
                  </a:cubicBezTo>
                  <a:cubicBezTo>
                    <a:pt x="131241" y="461433"/>
                    <a:pt x="129406" y="452891"/>
                    <a:pt x="127008" y="444500"/>
                  </a:cubicBezTo>
                  <a:cubicBezTo>
                    <a:pt x="125169" y="438064"/>
                    <a:pt x="122581" y="431861"/>
                    <a:pt x="120658" y="425450"/>
                  </a:cubicBezTo>
                  <a:cubicBezTo>
                    <a:pt x="117757" y="415780"/>
                    <a:pt x="104788" y="371499"/>
                    <a:pt x="101608" y="355600"/>
                  </a:cubicBezTo>
                  <a:cubicBezTo>
                    <a:pt x="96918" y="332152"/>
                    <a:pt x="96283" y="314224"/>
                    <a:pt x="88908" y="292100"/>
                  </a:cubicBezTo>
                  <a:cubicBezTo>
                    <a:pt x="85303" y="281286"/>
                    <a:pt x="79483" y="271268"/>
                    <a:pt x="76208" y="260350"/>
                  </a:cubicBezTo>
                  <a:cubicBezTo>
                    <a:pt x="61228" y="210416"/>
                    <a:pt x="80889" y="245146"/>
                    <a:pt x="57158" y="209550"/>
                  </a:cubicBezTo>
                  <a:cubicBezTo>
                    <a:pt x="55041" y="201083"/>
                    <a:pt x="54246" y="192172"/>
                    <a:pt x="50808" y="184150"/>
                  </a:cubicBezTo>
                  <a:cubicBezTo>
                    <a:pt x="47802" y="177135"/>
                    <a:pt x="41521" y="171926"/>
                    <a:pt x="38108" y="165100"/>
                  </a:cubicBezTo>
                  <a:cubicBezTo>
                    <a:pt x="33010" y="154905"/>
                    <a:pt x="29410" y="144023"/>
                    <a:pt x="25408" y="133350"/>
                  </a:cubicBezTo>
                  <a:cubicBezTo>
                    <a:pt x="18353" y="114538"/>
                    <a:pt x="16003" y="103970"/>
                    <a:pt x="12708" y="82550"/>
                  </a:cubicBezTo>
                  <a:cubicBezTo>
                    <a:pt x="10113" y="65683"/>
                    <a:pt x="9163" y="48583"/>
                    <a:pt x="6358" y="31750"/>
                  </a:cubicBezTo>
                  <a:cubicBezTo>
                    <a:pt x="-505" y="-9430"/>
                    <a:pt x="8" y="18406"/>
                    <a:pt x="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1336320" y="1530028"/>
              <a:ext cx="299270" cy="1803058"/>
            </a:xfrm>
            <a:custGeom>
              <a:avLst/>
              <a:gdLst>
                <a:gd name="connsiteX0" fmla="*/ 298450 w 298450"/>
                <a:gd name="connsiteY0" fmla="*/ 1803416 h 1803416"/>
                <a:gd name="connsiteX1" fmla="*/ 273050 w 298450"/>
                <a:gd name="connsiteY1" fmla="*/ 1600216 h 1803416"/>
                <a:gd name="connsiteX2" fmla="*/ 260350 w 298450"/>
                <a:gd name="connsiteY2" fmla="*/ 1485916 h 1803416"/>
                <a:gd name="connsiteX3" fmla="*/ 247650 w 298450"/>
                <a:gd name="connsiteY3" fmla="*/ 1250966 h 1803416"/>
                <a:gd name="connsiteX4" fmla="*/ 234950 w 298450"/>
                <a:gd name="connsiteY4" fmla="*/ 958866 h 1803416"/>
                <a:gd name="connsiteX5" fmla="*/ 222250 w 298450"/>
                <a:gd name="connsiteY5" fmla="*/ 869966 h 1803416"/>
                <a:gd name="connsiteX6" fmla="*/ 215900 w 298450"/>
                <a:gd name="connsiteY6" fmla="*/ 819166 h 1803416"/>
                <a:gd name="connsiteX7" fmla="*/ 209550 w 298450"/>
                <a:gd name="connsiteY7" fmla="*/ 774716 h 1803416"/>
                <a:gd name="connsiteX8" fmla="*/ 203200 w 298450"/>
                <a:gd name="connsiteY8" fmla="*/ 711216 h 1803416"/>
                <a:gd name="connsiteX9" fmla="*/ 190500 w 298450"/>
                <a:gd name="connsiteY9" fmla="*/ 685816 h 1803416"/>
                <a:gd name="connsiteX10" fmla="*/ 184150 w 298450"/>
                <a:gd name="connsiteY10" fmla="*/ 660416 h 1803416"/>
                <a:gd name="connsiteX11" fmla="*/ 177800 w 298450"/>
                <a:gd name="connsiteY11" fmla="*/ 641366 h 1803416"/>
                <a:gd name="connsiteX12" fmla="*/ 158750 w 298450"/>
                <a:gd name="connsiteY12" fmla="*/ 565166 h 1803416"/>
                <a:gd name="connsiteX13" fmla="*/ 139700 w 298450"/>
                <a:gd name="connsiteY13" fmla="*/ 508016 h 1803416"/>
                <a:gd name="connsiteX14" fmla="*/ 127000 w 298450"/>
                <a:gd name="connsiteY14" fmla="*/ 425466 h 1803416"/>
                <a:gd name="connsiteX15" fmla="*/ 107950 w 298450"/>
                <a:gd name="connsiteY15" fmla="*/ 355616 h 1803416"/>
                <a:gd name="connsiteX16" fmla="*/ 101600 w 298450"/>
                <a:gd name="connsiteY16" fmla="*/ 330216 h 1803416"/>
                <a:gd name="connsiteX17" fmla="*/ 95250 w 298450"/>
                <a:gd name="connsiteY17" fmla="*/ 311166 h 1803416"/>
                <a:gd name="connsiteX18" fmla="*/ 82550 w 298450"/>
                <a:gd name="connsiteY18" fmla="*/ 247666 h 1803416"/>
                <a:gd name="connsiteX19" fmla="*/ 76200 w 298450"/>
                <a:gd name="connsiteY19" fmla="*/ 228616 h 1803416"/>
                <a:gd name="connsiteX20" fmla="*/ 69850 w 298450"/>
                <a:gd name="connsiteY20" fmla="*/ 171466 h 1803416"/>
                <a:gd name="connsiteX21" fmla="*/ 57150 w 298450"/>
                <a:gd name="connsiteY21" fmla="*/ 146066 h 1803416"/>
                <a:gd name="connsiteX22" fmla="*/ 44450 w 298450"/>
                <a:gd name="connsiteY22" fmla="*/ 107966 h 1803416"/>
                <a:gd name="connsiteX23" fmla="*/ 38100 w 298450"/>
                <a:gd name="connsiteY23" fmla="*/ 88916 h 1803416"/>
                <a:gd name="connsiteX24" fmla="*/ 25400 w 298450"/>
                <a:gd name="connsiteY24" fmla="*/ 69866 h 1803416"/>
                <a:gd name="connsiteX25" fmla="*/ 19050 w 298450"/>
                <a:gd name="connsiteY25" fmla="*/ 38116 h 1803416"/>
                <a:gd name="connsiteX26" fmla="*/ 0 w 298450"/>
                <a:gd name="connsiteY26" fmla="*/ 16 h 18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8450" h="1803416">
                  <a:moveTo>
                    <a:pt x="298450" y="1803416"/>
                  </a:moveTo>
                  <a:cubicBezTo>
                    <a:pt x="284492" y="1580093"/>
                    <a:pt x="303896" y="1823850"/>
                    <a:pt x="273050" y="1600216"/>
                  </a:cubicBezTo>
                  <a:cubicBezTo>
                    <a:pt x="247529" y="1415189"/>
                    <a:pt x="279286" y="1580596"/>
                    <a:pt x="260350" y="1485916"/>
                  </a:cubicBezTo>
                  <a:cubicBezTo>
                    <a:pt x="254283" y="1382783"/>
                    <a:pt x="252540" y="1358546"/>
                    <a:pt x="247650" y="1250966"/>
                  </a:cubicBezTo>
                  <a:cubicBezTo>
                    <a:pt x="243225" y="1153608"/>
                    <a:pt x="240164" y="1056185"/>
                    <a:pt x="234950" y="958866"/>
                  </a:cubicBezTo>
                  <a:cubicBezTo>
                    <a:pt x="228241" y="833632"/>
                    <a:pt x="233550" y="937768"/>
                    <a:pt x="222250" y="869966"/>
                  </a:cubicBezTo>
                  <a:cubicBezTo>
                    <a:pt x="219445" y="853133"/>
                    <a:pt x="218155" y="836081"/>
                    <a:pt x="215900" y="819166"/>
                  </a:cubicBezTo>
                  <a:cubicBezTo>
                    <a:pt x="213922" y="804330"/>
                    <a:pt x="211299" y="789581"/>
                    <a:pt x="209550" y="774716"/>
                  </a:cubicBezTo>
                  <a:cubicBezTo>
                    <a:pt x="207065" y="753589"/>
                    <a:pt x="207657" y="732016"/>
                    <a:pt x="203200" y="711216"/>
                  </a:cubicBezTo>
                  <a:cubicBezTo>
                    <a:pt x="201217" y="701960"/>
                    <a:pt x="193824" y="694679"/>
                    <a:pt x="190500" y="685816"/>
                  </a:cubicBezTo>
                  <a:cubicBezTo>
                    <a:pt x="187436" y="677644"/>
                    <a:pt x="186548" y="668807"/>
                    <a:pt x="184150" y="660416"/>
                  </a:cubicBezTo>
                  <a:cubicBezTo>
                    <a:pt x="182311" y="653980"/>
                    <a:pt x="179525" y="647833"/>
                    <a:pt x="177800" y="641366"/>
                  </a:cubicBezTo>
                  <a:cubicBezTo>
                    <a:pt x="171054" y="616068"/>
                    <a:pt x="167029" y="590004"/>
                    <a:pt x="158750" y="565166"/>
                  </a:cubicBezTo>
                  <a:lnTo>
                    <a:pt x="139700" y="508016"/>
                  </a:lnTo>
                  <a:cubicBezTo>
                    <a:pt x="137382" y="491789"/>
                    <a:pt x="130776" y="443087"/>
                    <a:pt x="127000" y="425466"/>
                  </a:cubicBezTo>
                  <a:cubicBezTo>
                    <a:pt x="107596" y="334915"/>
                    <a:pt x="121768" y="403978"/>
                    <a:pt x="107950" y="355616"/>
                  </a:cubicBezTo>
                  <a:cubicBezTo>
                    <a:pt x="105552" y="347225"/>
                    <a:pt x="103998" y="338607"/>
                    <a:pt x="101600" y="330216"/>
                  </a:cubicBezTo>
                  <a:cubicBezTo>
                    <a:pt x="99761" y="323780"/>
                    <a:pt x="97089" y="317602"/>
                    <a:pt x="95250" y="311166"/>
                  </a:cubicBezTo>
                  <a:cubicBezTo>
                    <a:pt x="82598" y="266886"/>
                    <a:pt x="95024" y="303801"/>
                    <a:pt x="82550" y="247666"/>
                  </a:cubicBezTo>
                  <a:cubicBezTo>
                    <a:pt x="81098" y="241132"/>
                    <a:pt x="78317" y="234966"/>
                    <a:pt x="76200" y="228616"/>
                  </a:cubicBezTo>
                  <a:cubicBezTo>
                    <a:pt x="74083" y="209566"/>
                    <a:pt x="74160" y="190142"/>
                    <a:pt x="69850" y="171466"/>
                  </a:cubicBezTo>
                  <a:cubicBezTo>
                    <a:pt x="67721" y="162242"/>
                    <a:pt x="60666" y="154855"/>
                    <a:pt x="57150" y="146066"/>
                  </a:cubicBezTo>
                  <a:cubicBezTo>
                    <a:pt x="52178" y="133637"/>
                    <a:pt x="48683" y="120666"/>
                    <a:pt x="44450" y="107966"/>
                  </a:cubicBezTo>
                  <a:cubicBezTo>
                    <a:pt x="42333" y="101616"/>
                    <a:pt x="41813" y="94485"/>
                    <a:pt x="38100" y="88916"/>
                  </a:cubicBezTo>
                  <a:lnTo>
                    <a:pt x="25400" y="69866"/>
                  </a:lnTo>
                  <a:cubicBezTo>
                    <a:pt x="23283" y="59283"/>
                    <a:pt x="21890" y="48529"/>
                    <a:pt x="19050" y="38116"/>
                  </a:cubicBezTo>
                  <a:cubicBezTo>
                    <a:pt x="8111" y="-1992"/>
                    <a:pt x="19353" y="16"/>
                    <a:pt x="0" y="16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72147" y="1740457"/>
              <a:ext cx="706439" cy="1625853"/>
            </a:xfrm>
            <a:custGeom>
              <a:avLst/>
              <a:gdLst>
                <a:gd name="connsiteX0" fmla="*/ 704850 w 704850"/>
                <a:gd name="connsiteY0" fmla="*/ 1625600 h 1625600"/>
                <a:gd name="connsiteX1" fmla="*/ 635000 w 704850"/>
                <a:gd name="connsiteY1" fmla="*/ 1574800 h 1625600"/>
                <a:gd name="connsiteX2" fmla="*/ 609600 w 704850"/>
                <a:gd name="connsiteY2" fmla="*/ 1549400 h 1625600"/>
                <a:gd name="connsiteX3" fmla="*/ 596900 w 704850"/>
                <a:gd name="connsiteY3" fmla="*/ 1530350 h 1625600"/>
                <a:gd name="connsiteX4" fmla="*/ 584200 w 704850"/>
                <a:gd name="connsiteY4" fmla="*/ 1504950 h 1625600"/>
                <a:gd name="connsiteX5" fmla="*/ 565150 w 704850"/>
                <a:gd name="connsiteY5" fmla="*/ 1485900 h 1625600"/>
                <a:gd name="connsiteX6" fmla="*/ 552450 w 704850"/>
                <a:gd name="connsiteY6" fmla="*/ 1460500 h 1625600"/>
                <a:gd name="connsiteX7" fmla="*/ 539750 w 704850"/>
                <a:gd name="connsiteY7" fmla="*/ 1441450 h 1625600"/>
                <a:gd name="connsiteX8" fmla="*/ 520700 w 704850"/>
                <a:gd name="connsiteY8" fmla="*/ 1377950 h 1625600"/>
                <a:gd name="connsiteX9" fmla="*/ 514350 w 704850"/>
                <a:gd name="connsiteY9" fmla="*/ 1358900 h 1625600"/>
                <a:gd name="connsiteX10" fmla="*/ 508000 w 704850"/>
                <a:gd name="connsiteY10" fmla="*/ 1333500 h 1625600"/>
                <a:gd name="connsiteX11" fmla="*/ 501650 w 704850"/>
                <a:gd name="connsiteY11" fmla="*/ 1314450 h 1625600"/>
                <a:gd name="connsiteX12" fmla="*/ 488950 w 704850"/>
                <a:gd name="connsiteY12" fmla="*/ 1270000 h 1625600"/>
                <a:gd name="connsiteX13" fmla="*/ 469900 w 704850"/>
                <a:gd name="connsiteY13" fmla="*/ 1231900 h 1625600"/>
                <a:gd name="connsiteX14" fmla="*/ 463550 w 704850"/>
                <a:gd name="connsiteY14" fmla="*/ 1212850 h 1625600"/>
                <a:gd name="connsiteX15" fmla="*/ 450850 w 704850"/>
                <a:gd name="connsiteY15" fmla="*/ 1193800 h 1625600"/>
                <a:gd name="connsiteX16" fmla="*/ 444500 w 704850"/>
                <a:gd name="connsiteY16" fmla="*/ 1174750 h 1625600"/>
                <a:gd name="connsiteX17" fmla="*/ 419100 w 704850"/>
                <a:gd name="connsiteY17" fmla="*/ 1117600 h 1625600"/>
                <a:gd name="connsiteX18" fmla="*/ 406400 w 704850"/>
                <a:gd name="connsiteY18" fmla="*/ 1060450 h 1625600"/>
                <a:gd name="connsiteX19" fmla="*/ 400050 w 704850"/>
                <a:gd name="connsiteY19" fmla="*/ 1035050 h 1625600"/>
                <a:gd name="connsiteX20" fmla="*/ 374650 w 704850"/>
                <a:gd name="connsiteY20" fmla="*/ 971550 h 1625600"/>
                <a:gd name="connsiteX21" fmla="*/ 368300 w 704850"/>
                <a:gd name="connsiteY21" fmla="*/ 946150 h 1625600"/>
                <a:gd name="connsiteX22" fmla="*/ 355600 w 704850"/>
                <a:gd name="connsiteY22" fmla="*/ 908050 h 1625600"/>
                <a:gd name="connsiteX23" fmla="*/ 349250 w 704850"/>
                <a:gd name="connsiteY23" fmla="*/ 882650 h 1625600"/>
                <a:gd name="connsiteX24" fmla="*/ 330200 w 704850"/>
                <a:gd name="connsiteY24" fmla="*/ 863600 h 1625600"/>
                <a:gd name="connsiteX25" fmla="*/ 311150 w 704850"/>
                <a:gd name="connsiteY25" fmla="*/ 806450 h 1625600"/>
                <a:gd name="connsiteX26" fmla="*/ 279400 w 704850"/>
                <a:gd name="connsiteY26" fmla="*/ 762000 h 1625600"/>
                <a:gd name="connsiteX27" fmla="*/ 266700 w 704850"/>
                <a:gd name="connsiteY27" fmla="*/ 723900 h 1625600"/>
                <a:gd name="connsiteX28" fmla="*/ 254000 w 704850"/>
                <a:gd name="connsiteY28" fmla="*/ 673100 h 1625600"/>
                <a:gd name="connsiteX29" fmla="*/ 222250 w 704850"/>
                <a:gd name="connsiteY29" fmla="*/ 622300 h 1625600"/>
                <a:gd name="connsiteX30" fmla="*/ 203200 w 704850"/>
                <a:gd name="connsiteY30" fmla="*/ 539750 h 1625600"/>
                <a:gd name="connsiteX31" fmla="*/ 196850 w 704850"/>
                <a:gd name="connsiteY31" fmla="*/ 520700 h 1625600"/>
                <a:gd name="connsiteX32" fmla="*/ 184150 w 704850"/>
                <a:gd name="connsiteY32" fmla="*/ 501650 h 1625600"/>
                <a:gd name="connsiteX33" fmla="*/ 165100 w 704850"/>
                <a:gd name="connsiteY33" fmla="*/ 457200 h 1625600"/>
                <a:gd name="connsiteX34" fmla="*/ 139700 w 704850"/>
                <a:gd name="connsiteY34" fmla="*/ 412750 h 1625600"/>
                <a:gd name="connsiteX35" fmla="*/ 120650 w 704850"/>
                <a:gd name="connsiteY35" fmla="*/ 393700 h 1625600"/>
                <a:gd name="connsiteX36" fmla="*/ 101600 w 704850"/>
                <a:gd name="connsiteY36" fmla="*/ 336550 h 1625600"/>
                <a:gd name="connsiteX37" fmla="*/ 95250 w 704850"/>
                <a:gd name="connsiteY37" fmla="*/ 311150 h 1625600"/>
                <a:gd name="connsiteX38" fmla="*/ 82550 w 704850"/>
                <a:gd name="connsiteY38" fmla="*/ 285750 h 1625600"/>
                <a:gd name="connsiteX39" fmla="*/ 69850 w 704850"/>
                <a:gd name="connsiteY39" fmla="*/ 228600 h 1625600"/>
                <a:gd name="connsiteX40" fmla="*/ 57150 w 704850"/>
                <a:gd name="connsiteY40" fmla="*/ 190500 h 1625600"/>
                <a:gd name="connsiteX41" fmla="*/ 50800 w 704850"/>
                <a:gd name="connsiteY41" fmla="*/ 171450 h 1625600"/>
                <a:gd name="connsiteX42" fmla="*/ 38100 w 704850"/>
                <a:gd name="connsiteY42" fmla="*/ 152400 h 1625600"/>
                <a:gd name="connsiteX43" fmla="*/ 25400 w 704850"/>
                <a:gd name="connsiteY43" fmla="*/ 95250 h 1625600"/>
                <a:gd name="connsiteX44" fmla="*/ 6350 w 704850"/>
                <a:gd name="connsiteY44" fmla="*/ 12700 h 1625600"/>
                <a:gd name="connsiteX45" fmla="*/ 0 w 704850"/>
                <a:gd name="connsiteY45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04850" h="1625600">
                  <a:moveTo>
                    <a:pt x="704850" y="1625600"/>
                  </a:moveTo>
                  <a:cubicBezTo>
                    <a:pt x="656424" y="1606230"/>
                    <a:pt x="681160" y="1620960"/>
                    <a:pt x="635000" y="1574800"/>
                  </a:cubicBezTo>
                  <a:cubicBezTo>
                    <a:pt x="626533" y="1566333"/>
                    <a:pt x="616242" y="1559363"/>
                    <a:pt x="609600" y="1549400"/>
                  </a:cubicBezTo>
                  <a:cubicBezTo>
                    <a:pt x="605367" y="1543050"/>
                    <a:pt x="600686" y="1536976"/>
                    <a:pt x="596900" y="1530350"/>
                  </a:cubicBezTo>
                  <a:cubicBezTo>
                    <a:pt x="592204" y="1522131"/>
                    <a:pt x="589702" y="1512653"/>
                    <a:pt x="584200" y="1504950"/>
                  </a:cubicBezTo>
                  <a:cubicBezTo>
                    <a:pt x="578980" y="1497642"/>
                    <a:pt x="570370" y="1493208"/>
                    <a:pt x="565150" y="1485900"/>
                  </a:cubicBezTo>
                  <a:cubicBezTo>
                    <a:pt x="559648" y="1478197"/>
                    <a:pt x="557146" y="1468719"/>
                    <a:pt x="552450" y="1460500"/>
                  </a:cubicBezTo>
                  <a:cubicBezTo>
                    <a:pt x="548664" y="1453874"/>
                    <a:pt x="542850" y="1448424"/>
                    <a:pt x="539750" y="1441450"/>
                  </a:cubicBezTo>
                  <a:cubicBezTo>
                    <a:pt x="527678" y="1414287"/>
                    <a:pt x="528088" y="1403809"/>
                    <a:pt x="520700" y="1377950"/>
                  </a:cubicBezTo>
                  <a:cubicBezTo>
                    <a:pt x="518861" y="1371514"/>
                    <a:pt x="516189" y="1365336"/>
                    <a:pt x="514350" y="1358900"/>
                  </a:cubicBezTo>
                  <a:cubicBezTo>
                    <a:pt x="511952" y="1350509"/>
                    <a:pt x="510398" y="1341891"/>
                    <a:pt x="508000" y="1333500"/>
                  </a:cubicBezTo>
                  <a:cubicBezTo>
                    <a:pt x="506161" y="1327064"/>
                    <a:pt x="503489" y="1320886"/>
                    <a:pt x="501650" y="1314450"/>
                  </a:cubicBezTo>
                  <a:cubicBezTo>
                    <a:pt x="497614" y="1300324"/>
                    <a:pt x="495040" y="1283703"/>
                    <a:pt x="488950" y="1270000"/>
                  </a:cubicBezTo>
                  <a:cubicBezTo>
                    <a:pt x="483183" y="1257025"/>
                    <a:pt x="475667" y="1244875"/>
                    <a:pt x="469900" y="1231900"/>
                  </a:cubicBezTo>
                  <a:cubicBezTo>
                    <a:pt x="467182" y="1225783"/>
                    <a:pt x="466543" y="1218837"/>
                    <a:pt x="463550" y="1212850"/>
                  </a:cubicBezTo>
                  <a:cubicBezTo>
                    <a:pt x="460137" y="1206024"/>
                    <a:pt x="454263" y="1200626"/>
                    <a:pt x="450850" y="1193800"/>
                  </a:cubicBezTo>
                  <a:cubicBezTo>
                    <a:pt x="447857" y="1187813"/>
                    <a:pt x="447493" y="1180737"/>
                    <a:pt x="444500" y="1174750"/>
                  </a:cubicBezTo>
                  <a:cubicBezTo>
                    <a:pt x="428320" y="1142391"/>
                    <a:pt x="427291" y="1166747"/>
                    <a:pt x="419100" y="1117600"/>
                  </a:cubicBezTo>
                  <a:cubicBezTo>
                    <a:pt x="407640" y="1048842"/>
                    <a:pt x="418906" y="1104220"/>
                    <a:pt x="406400" y="1060450"/>
                  </a:cubicBezTo>
                  <a:cubicBezTo>
                    <a:pt x="404002" y="1052059"/>
                    <a:pt x="403114" y="1043222"/>
                    <a:pt x="400050" y="1035050"/>
                  </a:cubicBezTo>
                  <a:cubicBezTo>
                    <a:pt x="380342" y="982496"/>
                    <a:pt x="391787" y="1040098"/>
                    <a:pt x="374650" y="971550"/>
                  </a:cubicBezTo>
                  <a:cubicBezTo>
                    <a:pt x="372533" y="963083"/>
                    <a:pt x="370808" y="954509"/>
                    <a:pt x="368300" y="946150"/>
                  </a:cubicBezTo>
                  <a:cubicBezTo>
                    <a:pt x="364453" y="933328"/>
                    <a:pt x="358847" y="921037"/>
                    <a:pt x="355600" y="908050"/>
                  </a:cubicBezTo>
                  <a:cubicBezTo>
                    <a:pt x="353483" y="899583"/>
                    <a:pt x="353580" y="890227"/>
                    <a:pt x="349250" y="882650"/>
                  </a:cubicBezTo>
                  <a:cubicBezTo>
                    <a:pt x="344795" y="874853"/>
                    <a:pt x="336550" y="869950"/>
                    <a:pt x="330200" y="863600"/>
                  </a:cubicBezTo>
                  <a:cubicBezTo>
                    <a:pt x="323850" y="844550"/>
                    <a:pt x="323198" y="822514"/>
                    <a:pt x="311150" y="806450"/>
                  </a:cubicBezTo>
                  <a:cubicBezTo>
                    <a:pt x="308591" y="803039"/>
                    <a:pt x="282776" y="769597"/>
                    <a:pt x="279400" y="762000"/>
                  </a:cubicBezTo>
                  <a:cubicBezTo>
                    <a:pt x="273963" y="749767"/>
                    <a:pt x="270378" y="736772"/>
                    <a:pt x="266700" y="723900"/>
                  </a:cubicBezTo>
                  <a:cubicBezTo>
                    <a:pt x="261905" y="707117"/>
                    <a:pt x="261806" y="688712"/>
                    <a:pt x="254000" y="673100"/>
                  </a:cubicBezTo>
                  <a:cubicBezTo>
                    <a:pt x="236567" y="638234"/>
                    <a:pt x="246980" y="655273"/>
                    <a:pt x="222250" y="622300"/>
                  </a:cubicBezTo>
                  <a:cubicBezTo>
                    <a:pt x="217213" y="597114"/>
                    <a:pt x="210859" y="562727"/>
                    <a:pt x="203200" y="539750"/>
                  </a:cubicBezTo>
                  <a:cubicBezTo>
                    <a:pt x="201083" y="533400"/>
                    <a:pt x="199843" y="526687"/>
                    <a:pt x="196850" y="520700"/>
                  </a:cubicBezTo>
                  <a:cubicBezTo>
                    <a:pt x="193437" y="513874"/>
                    <a:pt x="188383" y="508000"/>
                    <a:pt x="184150" y="501650"/>
                  </a:cubicBezTo>
                  <a:cubicBezTo>
                    <a:pt x="173720" y="459931"/>
                    <a:pt x="184590" y="491308"/>
                    <a:pt x="165100" y="457200"/>
                  </a:cubicBezTo>
                  <a:cubicBezTo>
                    <a:pt x="153808" y="437438"/>
                    <a:pt x="153764" y="429627"/>
                    <a:pt x="139700" y="412750"/>
                  </a:cubicBezTo>
                  <a:cubicBezTo>
                    <a:pt x="133951" y="405851"/>
                    <a:pt x="127000" y="400050"/>
                    <a:pt x="120650" y="393700"/>
                  </a:cubicBezTo>
                  <a:cubicBezTo>
                    <a:pt x="114300" y="374650"/>
                    <a:pt x="106470" y="356031"/>
                    <a:pt x="101600" y="336550"/>
                  </a:cubicBezTo>
                  <a:cubicBezTo>
                    <a:pt x="99483" y="328083"/>
                    <a:pt x="98314" y="319322"/>
                    <a:pt x="95250" y="311150"/>
                  </a:cubicBezTo>
                  <a:cubicBezTo>
                    <a:pt x="91926" y="302287"/>
                    <a:pt x="85874" y="294613"/>
                    <a:pt x="82550" y="285750"/>
                  </a:cubicBezTo>
                  <a:cubicBezTo>
                    <a:pt x="76848" y="270544"/>
                    <a:pt x="73873" y="243352"/>
                    <a:pt x="69850" y="228600"/>
                  </a:cubicBezTo>
                  <a:cubicBezTo>
                    <a:pt x="66328" y="215685"/>
                    <a:pt x="61383" y="203200"/>
                    <a:pt x="57150" y="190500"/>
                  </a:cubicBezTo>
                  <a:cubicBezTo>
                    <a:pt x="55033" y="184150"/>
                    <a:pt x="54513" y="177019"/>
                    <a:pt x="50800" y="171450"/>
                  </a:cubicBezTo>
                  <a:lnTo>
                    <a:pt x="38100" y="152400"/>
                  </a:lnTo>
                  <a:cubicBezTo>
                    <a:pt x="33867" y="133350"/>
                    <a:pt x="29420" y="114346"/>
                    <a:pt x="25400" y="95250"/>
                  </a:cubicBezTo>
                  <a:cubicBezTo>
                    <a:pt x="19273" y="66146"/>
                    <a:pt x="17081" y="39527"/>
                    <a:pt x="6350" y="12700"/>
                  </a:cubicBezTo>
                  <a:cubicBezTo>
                    <a:pt x="4592" y="8306"/>
                    <a:pt x="2117" y="4233"/>
                    <a:pt x="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1089983" y="1315166"/>
              <a:ext cx="120114" cy="1275874"/>
            </a:xfrm>
            <a:custGeom>
              <a:avLst/>
              <a:gdLst>
                <a:gd name="connsiteX0" fmla="*/ 120650 w 120650"/>
                <a:gd name="connsiteY0" fmla="*/ 1276350 h 1276350"/>
                <a:gd name="connsiteX1" fmla="*/ 114300 w 120650"/>
                <a:gd name="connsiteY1" fmla="*/ 1244600 h 1276350"/>
                <a:gd name="connsiteX2" fmla="*/ 101600 w 120650"/>
                <a:gd name="connsiteY2" fmla="*/ 1079500 h 1276350"/>
                <a:gd name="connsiteX3" fmla="*/ 95250 w 120650"/>
                <a:gd name="connsiteY3" fmla="*/ 1054100 h 1276350"/>
                <a:gd name="connsiteX4" fmla="*/ 82550 w 120650"/>
                <a:gd name="connsiteY4" fmla="*/ 1009650 h 1276350"/>
                <a:gd name="connsiteX5" fmla="*/ 63500 w 120650"/>
                <a:gd name="connsiteY5" fmla="*/ 952500 h 1276350"/>
                <a:gd name="connsiteX6" fmla="*/ 50800 w 120650"/>
                <a:gd name="connsiteY6" fmla="*/ 869950 h 1276350"/>
                <a:gd name="connsiteX7" fmla="*/ 38100 w 120650"/>
                <a:gd name="connsiteY7" fmla="*/ 762000 h 1276350"/>
                <a:gd name="connsiteX8" fmla="*/ 31750 w 120650"/>
                <a:gd name="connsiteY8" fmla="*/ 717550 h 1276350"/>
                <a:gd name="connsiteX9" fmla="*/ 25400 w 120650"/>
                <a:gd name="connsiteY9" fmla="*/ 577850 h 1276350"/>
                <a:gd name="connsiteX10" fmla="*/ 12700 w 120650"/>
                <a:gd name="connsiteY10" fmla="*/ 463550 h 1276350"/>
                <a:gd name="connsiteX11" fmla="*/ 0 w 120650"/>
                <a:gd name="connsiteY11" fmla="*/ 311150 h 1276350"/>
                <a:gd name="connsiteX12" fmla="*/ 12700 w 120650"/>
                <a:gd name="connsiteY12" fmla="*/ 101600 h 1276350"/>
                <a:gd name="connsiteX13" fmla="*/ 19050 w 120650"/>
                <a:gd name="connsiteY13" fmla="*/ 82550 h 1276350"/>
                <a:gd name="connsiteX14" fmla="*/ 25400 w 120650"/>
                <a:gd name="connsiteY14" fmla="*/ 57150 h 1276350"/>
                <a:gd name="connsiteX15" fmla="*/ 31750 w 120650"/>
                <a:gd name="connsiteY15" fmla="*/ 38100 h 1276350"/>
                <a:gd name="connsiteX16" fmla="*/ 38100 w 120650"/>
                <a:gd name="connsiteY16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0650" h="1276350">
                  <a:moveTo>
                    <a:pt x="120650" y="1276350"/>
                  </a:moveTo>
                  <a:cubicBezTo>
                    <a:pt x="118533" y="1265767"/>
                    <a:pt x="115235" y="1255352"/>
                    <a:pt x="114300" y="1244600"/>
                  </a:cubicBezTo>
                  <a:cubicBezTo>
                    <a:pt x="107392" y="1165157"/>
                    <a:pt x="112509" y="1144956"/>
                    <a:pt x="101600" y="1079500"/>
                  </a:cubicBezTo>
                  <a:cubicBezTo>
                    <a:pt x="100165" y="1070892"/>
                    <a:pt x="97546" y="1062520"/>
                    <a:pt x="95250" y="1054100"/>
                  </a:cubicBezTo>
                  <a:cubicBezTo>
                    <a:pt x="91195" y="1039233"/>
                    <a:pt x="87146" y="1024358"/>
                    <a:pt x="82550" y="1009650"/>
                  </a:cubicBezTo>
                  <a:cubicBezTo>
                    <a:pt x="76560" y="990484"/>
                    <a:pt x="63500" y="952500"/>
                    <a:pt x="63500" y="952500"/>
                  </a:cubicBezTo>
                  <a:cubicBezTo>
                    <a:pt x="59267" y="924983"/>
                    <a:pt x="54479" y="897546"/>
                    <a:pt x="50800" y="869950"/>
                  </a:cubicBezTo>
                  <a:cubicBezTo>
                    <a:pt x="46012" y="834036"/>
                    <a:pt x="42594" y="797952"/>
                    <a:pt x="38100" y="762000"/>
                  </a:cubicBezTo>
                  <a:cubicBezTo>
                    <a:pt x="36244" y="747148"/>
                    <a:pt x="33867" y="732367"/>
                    <a:pt x="31750" y="717550"/>
                  </a:cubicBezTo>
                  <a:cubicBezTo>
                    <a:pt x="29633" y="670983"/>
                    <a:pt x="28308" y="624374"/>
                    <a:pt x="25400" y="577850"/>
                  </a:cubicBezTo>
                  <a:cubicBezTo>
                    <a:pt x="20804" y="504310"/>
                    <a:pt x="18919" y="529890"/>
                    <a:pt x="12700" y="463550"/>
                  </a:cubicBezTo>
                  <a:cubicBezTo>
                    <a:pt x="7942" y="412796"/>
                    <a:pt x="4233" y="361950"/>
                    <a:pt x="0" y="311150"/>
                  </a:cubicBezTo>
                  <a:cubicBezTo>
                    <a:pt x="1858" y="266553"/>
                    <a:pt x="2729" y="161424"/>
                    <a:pt x="12700" y="101600"/>
                  </a:cubicBezTo>
                  <a:cubicBezTo>
                    <a:pt x="13800" y="94998"/>
                    <a:pt x="17211" y="88986"/>
                    <a:pt x="19050" y="82550"/>
                  </a:cubicBezTo>
                  <a:cubicBezTo>
                    <a:pt x="21448" y="74159"/>
                    <a:pt x="23002" y="65541"/>
                    <a:pt x="25400" y="57150"/>
                  </a:cubicBezTo>
                  <a:cubicBezTo>
                    <a:pt x="27239" y="50714"/>
                    <a:pt x="30127" y="44594"/>
                    <a:pt x="31750" y="38100"/>
                  </a:cubicBezTo>
                  <a:cubicBezTo>
                    <a:pt x="38515" y="11040"/>
                    <a:pt x="38100" y="15816"/>
                    <a:pt x="381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2855061" y="1543318"/>
              <a:ext cx="303342" cy="1840713"/>
            </a:xfrm>
            <a:custGeom>
              <a:avLst/>
              <a:gdLst>
                <a:gd name="connsiteX0" fmla="*/ 304800 w 304800"/>
                <a:gd name="connsiteY0" fmla="*/ 1841500 h 1841500"/>
                <a:gd name="connsiteX1" fmla="*/ 285750 w 304800"/>
                <a:gd name="connsiteY1" fmla="*/ 1809750 h 1841500"/>
                <a:gd name="connsiteX2" fmla="*/ 215900 w 304800"/>
                <a:gd name="connsiteY2" fmla="*/ 1727200 h 1841500"/>
                <a:gd name="connsiteX3" fmla="*/ 203200 w 304800"/>
                <a:gd name="connsiteY3" fmla="*/ 1701800 h 1841500"/>
                <a:gd name="connsiteX4" fmla="*/ 196850 w 304800"/>
                <a:gd name="connsiteY4" fmla="*/ 1682750 h 1841500"/>
                <a:gd name="connsiteX5" fmla="*/ 177800 w 304800"/>
                <a:gd name="connsiteY5" fmla="*/ 1670050 h 1841500"/>
                <a:gd name="connsiteX6" fmla="*/ 152400 w 304800"/>
                <a:gd name="connsiteY6" fmla="*/ 1606550 h 1841500"/>
                <a:gd name="connsiteX7" fmla="*/ 146050 w 304800"/>
                <a:gd name="connsiteY7" fmla="*/ 1581150 h 1841500"/>
                <a:gd name="connsiteX8" fmla="*/ 127000 w 304800"/>
                <a:gd name="connsiteY8" fmla="*/ 1549400 h 1841500"/>
                <a:gd name="connsiteX9" fmla="*/ 120650 w 304800"/>
                <a:gd name="connsiteY9" fmla="*/ 1524000 h 1841500"/>
                <a:gd name="connsiteX10" fmla="*/ 107950 w 304800"/>
                <a:gd name="connsiteY10" fmla="*/ 1428750 h 1841500"/>
                <a:gd name="connsiteX11" fmla="*/ 95250 w 304800"/>
                <a:gd name="connsiteY11" fmla="*/ 1409700 h 1841500"/>
                <a:gd name="connsiteX12" fmla="*/ 88900 w 304800"/>
                <a:gd name="connsiteY12" fmla="*/ 1320800 h 1841500"/>
                <a:gd name="connsiteX13" fmla="*/ 82550 w 304800"/>
                <a:gd name="connsiteY13" fmla="*/ 1301750 h 1841500"/>
                <a:gd name="connsiteX14" fmla="*/ 76200 w 304800"/>
                <a:gd name="connsiteY14" fmla="*/ 1212850 h 1841500"/>
                <a:gd name="connsiteX15" fmla="*/ 69850 w 304800"/>
                <a:gd name="connsiteY15" fmla="*/ 1168400 h 1841500"/>
                <a:gd name="connsiteX16" fmla="*/ 63500 w 304800"/>
                <a:gd name="connsiteY16" fmla="*/ 1117600 h 1841500"/>
                <a:gd name="connsiteX17" fmla="*/ 44450 w 304800"/>
                <a:gd name="connsiteY17" fmla="*/ 971550 h 1841500"/>
                <a:gd name="connsiteX18" fmla="*/ 25400 w 304800"/>
                <a:gd name="connsiteY18" fmla="*/ 869950 h 1841500"/>
                <a:gd name="connsiteX19" fmla="*/ 19050 w 304800"/>
                <a:gd name="connsiteY19" fmla="*/ 819150 h 1841500"/>
                <a:gd name="connsiteX20" fmla="*/ 0 w 304800"/>
                <a:gd name="connsiteY20" fmla="*/ 774700 h 1841500"/>
                <a:gd name="connsiteX21" fmla="*/ 6350 w 304800"/>
                <a:gd name="connsiteY21" fmla="*/ 323850 h 1841500"/>
                <a:gd name="connsiteX22" fmla="*/ 19050 w 304800"/>
                <a:gd name="connsiteY22" fmla="*/ 228600 h 1841500"/>
                <a:gd name="connsiteX23" fmla="*/ 25400 w 304800"/>
                <a:gd name="connsiteY23" fmla="*/ 146050 h 1841500"/>
                <a:gd name="connsiteX24" fmla="*/ 31750 w 304800"/>
                <a:gd name="connsiteY24" fmla="*/ 82550 h 1841500"/>
                <a:gd name="connsiteX25" fmla="*/ 31750 w 304800"/>
                <a:gd name="connsiteY25" fmla="*/ 0 h 184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4800" h="1841500">
                  <a:moveTo>
                    <a:pt x="304800" y="1841500"/>
                  </a:moveTo>
                  <a:cubicBezTo>
                    <a:pt x="298450" y="1830917"/>
                    <a:pt x="293327" y="1819492"/>
                    <a:pt x="285750" y="1809750"/>
                  </a:cubicBezTo>
                  <a:cubicBezTo>
                    <a:pt x="251999" y="1766356"/>
                    <a:pt x="250136" y="1795673"/>
                    <a:pt x="215900" y="1727200"/>
                  </a:cubicBezTo>
                  <a:cubicBezTo>
                    <a:pt x="211667" y="1718733"/>
                    <a:pt x="206929" y="1710501"/>
                    <a:pt x="203200" y="1701800"/>
                  </a:cubicBezTo>
                  <a:cubicBezTo>
                    <a:pt x="200563" y="1695648"/>
                    <a:pt x="201031" y="1687977"/>
                    <a:pt x="196850" y="1682750"/>
                  </a:cubicBezTo>
                  <a:cubicBezTo>
                    <a:pt x="192082" y="1676791"/>
                    <a:pt x="184150" y="1674283"/>
                    <a:pt x="177800" y="1670050"/>
                  </a:cubicBezTo>
                  <a:cubicBezTo>
                    <a:pt x="167929" y="1647017"/>
                    <a:pt x="158941" y="1629445"/>
                    <a:pt x="152400" y="1606550"/>
                  </a:cubicBezTo>
                  <a:cubicBezTo>
                    <a:pt x="150002" y="1598159"/>
                    <a:pt x="149594" y="1589125"/>
                    <a:pt x="146050" y="1581150"/>
                  </a:cubicBezTo>
                  <a:cubicBezTo>
                    <a:pt x="141037" y="1569872"/>
                    <a:pt x="133350" y="1559983"/>
                    <a:pt x="127000" y="1549400"/>
                  </a:cubicBezTo>
                  <a:cubicBezTo>
                    <a:pt x="124883" y="1540933"/>
                    <a:pt x="121803" y="1532651"/>
                    <a:pt x="120650" y="1524000"/>
                  </a:cubicBezTo>
                  <a:cubicBezTo>
                    <a:pt x="119060" y="1512079"/>
                    <a:pt x="117898" y="1451963"/>
                    <a:pt x="107950" y="1428750"/>
                  </a:cubicBezTo>
                  <a:cubicBezTo>
                    <a:pt x="104944" y="1421735"/>
                    <a:pt x="99483" y="1416050"/>
                    <a:pt x="95250" y="1409700"/>
                  </a:cubicBezTo>
                  <a:cubicBezTo>
                    <a:pt x="93133" y="1380067"/>
                    <a:pt x="92371" y="1350305"/>
                    <a:pt x="88900" y="1320800"/>
                  </a:cubicBezTo>
                  <a:cubicBezTo>
                    <a:pt x="88118" y="1314152"/>
                    <a:pt x="83332" y="1308398"/>
                    <a:pt x="82550" y="1301750"/>
                  </a:cubicBezTo>
                  <a:cubicBezTo>
                    <a:pt x="79079" y="1272245"/>
                    <a:pt x="79017" y="1242425"/>
                    <a:pt x="76200" y="1212850"/>
                  </a:cubicBezTo>
                  <a:cubicBezTo>
                    <a:pt x="74781" y="1197950"/>
                    <a:pt x="71828" y="1183236"/>
                    <a:pt x="69850" y="1168400"/>
                  </a:cubicBezTo>
                  <a:cubicBezTo>
                    <a:pt x="67595" y="1151485"/>
                    <a:pt x="65286" y="1134571"/>
                    <a:pt x="63500" y="1117600"/>
                  </a:cubicBezTo>
                  <a:cubicBezTo>
                    <a:pt x="53020" y="1018042"/>
                    <a:pt x="62974" y="1075286"/>
                    <a:pt x="44450" y="971550"/>
                  </a:cubicBezTo>
                  <a:cubicBezTo>
                    <a:pt x="38393" y="937630"/>
                    <a:pt x="29674" y="904141"/>
                    <a:pt x="25400" y="869950"/>
                  </a:cubicBezTo>
                  <a:cubicBezTo>
                    <a:pt x="23283" y="853017"/>
                    <a:pt x="23447" y="835639"/>
                    <a:pt x="19050" y="819150"/>
                  </a:cubicBezTo>
                  <a:cubicBezTo>
                    <a:pt x="14896" y="803574"/>
                    <a:pt x="6350" y="789517"/>
                    <a:pt x="0" y="774700"/>
                  </a:cubicBezTo>
                  <a:cubicBezTo>
                    <a:pt x="2117" y="624417"/>
                    <a:pt x="2685" y="474104"/>
                    <a:pt x="6350" y="323850"/>
                  </a:cubicBezTo>
                  <a:cubicBezTo>
                    <a:pt x="7701" y="268466"/>
                    <a:pt x="9191" y="268037"/>
                    <a:pt x="19050" y="228600"/>
                  </a:cubicBezTo>
                  <a:cubicBezTo>
                    <a:pt x="21167" y="201083"/>
                    <a:pt x="23009" y="173544"/>
                    <a:pt x="25400" y="146050"/>
                  </a:cubicBezTo>
                  <a:cubicBezTo>
                    <a:pt x="27243" y="124858"/>
                    <a:pt x="30826" y="103802"/>
                    <a:pt x="31750" y="82550"/>
                  </a:cubicBezTo>
                  <a:cubicBezTo>
                    <a:pt x="32945" y="55059"/>
                    <a:pt x="31750" y="27517"/>
                    <a:pt x="3175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3272410" y="1346177"/>
              <a:ext cx="394954" cy="2026779"/>
            </a:xfrm>
            <a:custGeom>
              <a:avLst/>
              <a:gdLst>
                <a:gd name="connsiteX0" fmla="*/ 0 w 393700"/>
                <a:gd name="connsiteY0" fmla="*/ 2025650 h 2025650"/>
                <a:gd name="connsiteX1" fmla="*/ 6350 w 393700"/>
                <a:gd name="connsiteY1" fmla="*/ 1993900 h 2025650"/>
                <a:gd name="connsiteX2" fmla="*/ 50800 w 393700"/>
                <a:gd name="connsiteY2" fmla="*/ 1943100 h 2025650"/>
                <a:gd name="connsiteX3" fmla="*/ 82550 w 393700"/>
                <a:gd name="connsiteY3" fmla="*/ 1898650 h 2025650"/>
                <a:gd name="connsiteX4" fmla="*/ 101600 w 393700"/>
                <a:gd name="connsiteY4" fmla="*/ 1885950 h 2025650"/>
                <a:gd name="connsiteX5" fmla="*/ 152400 w 393700"/>
                <a:gd name="connsiteY5" fmla="*/ 1809750 h 2025650"/>
                <a:gd name="connsiteX6" fmla="*/ 158750 w 393700"/>
                <a:gd name="connsiteY6" fmla="*/ 1784350 h 2025650"/>
                <a:gd name="connsiteX7" fmla="*/ 177800 w 393700"/>
                <a:gd name="connsiteY7" fmla="*/ 1765300 h 2025650"/>
                <a:gd name="connsiteX8" fmla="*/ 190500 w 393700"/>
                <a:gd name="connsiteY8" fmla="*/ 1746250 h 2025650"/>
                <a:gd name="connsiteX9" fmla="*/ 209550 w 393700"/>
                <a:gd name="connsiteY9" fmla="*/ 1708150 h 2025650"/>
                <a:gd name="connsiteX10" fmla="*/ 234950 w 393700"/>
                <a:gd name="connsiteY10" fmla="*/ 1657350 h 2025650"/>
                <a:gd name="connsiteX11" fmla="*/ 254000 w 393700"/>
                <a:gd name="connsiteY11" fmla="*/ 1593850 h 2025650"/>
                <a:gd name="connsiteX12" fmla="*/ 273050 w 393700"/>
                <a:gd name="connsiteY12" fmla="*/ 1574800 h 2025650"/>
                <a:gd name="connsiteX13" fmla="*/ 304800 w 393700"/>
                <a:gd name="connsiteY13" fmla="*/ 1517650 h 2025650"/>
                <a:gd name="connsiteX14" fmla="*/ 304800 w 393700"/>
                <a:gd name="connsiteY14" fmla="*/ 1517650 h 2025650"/>
                <a:gd name="connsiteX15" fmla="*/ 336550 w 393700"/>
                <a:gd name="connsiteY15" fmla="*/ 1454150 h 2025650"/>
                <a:gd name="connsiteX16" fmla="*/ 368300 w 393700"/>
                <a:gd name="connsiteY16" fmla="*/ 1390650 h 2025650"/>
                <a:gd name="connsiteX17" fmla="*/ 374650 w 393700"/>
                <a:gd name="connsiteY17" fmla="*/ 1358900 h 2025650"/>
                <a:gd name="connsiteX18" fmla="*/ 381000 w 393700"/>
                <a:gd name="connsiteY18" fmla="*/ 1333500 h 2025650"/>
                <a:gd name="connsiteX19" fmla="*/ 393700 w 393700"/>
                <a:gd name="connsiteY19" fmla="*/ 1244600 h 2025650"/>
                <a:gd name="connsiteX20" fmla="*/ 387350 w 393700"/>
                <a:gd name="connsiteY20" fmla="*/ 977900 h 2025650"/>
                <a:gd name="connsiteX21" fmla="*/ 381000 w 393700"/>
                <a:gd name="connsiteY21" fmla="*/ 920750 h 2025650"/>
                <a:gd name="connsiteX22" fmla="*/ 368300 w 393700"/>
                <a:gd name="connsiteY22" fmla="*/ 869950 h 2025650"/>
                <a:gd name="connsiteX23" fmla="*/ 355600 w 393700"/>
                <a:gd name="connsiteY23" fmla="*/ 762000 h 2025650"/>
                <a:gd name="connsiteX24" fmla="*/ 336550 w 393700"/>
                <a:gd name="connsiteY24" fmla="*/ 717550 h 2025650"/>
                <a:gd name="connsiteX25" fmla="*/ 330200 w 393700"/>
                <a:gd name="connsiteY25" fmla="*/ 622300 h 2025650"/>
                <a:gd name="connsiteX26" fmla="*/ 317500 w 393700"/>
                <a:gd name="connsiteY26" fmla="*/ 571500 h 2025650"/>
                <a:gd name="connsiteX27" fmla="*/ 330200 w 393700"/>
                <a:gd name="connsiteY27" fmla="*/ 476250 h 2025650"/>
                <a:gd name="connsiteX28" fmla="*/ 336550 w 393700"/>
                <a:gd name="connsiteY28" fmla="*/ 139700 h 2025650"/>
                <a:gd name="connsiteX29" fmla="*/ 342900 w 393700"/>
                <a:gd name="connsiteY29" fmla="*/ 0 h 202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3700" h="2025650">
                  <a:moveTo>
                    <a:pt x="0" y="2025650"/>
                  </a:moveTo>
                  <a:cubicBezTo>
                    <a:pt x="2117" y="2015067"/>
                    <a:pt x="1884" y="2003726"/>
                    <a:pt x="6350" y="1993900"/>
                  </a:cubicBezTo>
                  <a:cubicBezTo>
                    <a:pt x="22455" y="1958469"/>
                    <a:pt x="25814" y="1959757"/>
                    <a:pt x="50800" y="1943100"/>
                  </a:cubicBezTo>
                  <a:cubicBezTo>
                    <a:pt x="63640" y="1917421"/>
                    <a:pt x="60484" y="1917038"/>
                    <a:pt x="82550" y="1898650"/>
                  </a:cubicBezTo>
                  <a:cubicBezTo>
                    <a:pt x="88413" y="1893764"/>
                    <a:pt x="96495" y="1891623"/>
                    <a:pt x="101600" y="1885950"/>
                  </a:cubicBezTo>
                  <a:cubicBezTo>
                    <a:pt x="117883" y="1867857"/>
                    <a:pt x="142531" y="1836068"/>
                    <a:pt x="152400" y="1809750"/>
                  </a:cubicBezTo>
                  <a:cubicBezTo>
                    <a:pt x="155464" y="1801578"/>
                    <a:pt x="154420" y="1791927"/>
                    <a:pt x="158750" y="1784350"/>
                  </a:cubicBezTo>
                  <a:cubicBezTo>
                    <a:pt x="163205" y="1776553"/>
                    <a:pt x="172051" y="1772199"/>
                    <a:pt x="177800" y="1765300"/>
                  </a:cubicBezTo>
                  <a:cubicBezTo>
                    <a:pt x="182686" y="1759437"/>
                    <a:pt x="186794" y="1752921"/>
                    <a:pt x="190500" y="1746250"/>
                  </a:cubicBezTo>
                  <a:cubicBezTo>
                    <a:pt x="197396" y="1733838"/>
                    <a:pt x="202654" y="1720562"/>
                    <a:pt x="209550" y="1708150"/>
                  </a:cubicBezTo>
                  <a:cubicBezTo>
                    <a:pt x="228995" y="1673149"/>
                    <a:pt x="218785" y="1705844"/>
                    <a:pt x="234950" y="1657350"/>
                  </a:cubicBezTo>
                  <a:cubicBezTo>
                    <a:pt x="242466" y="1634803"/>
                    <a:pt x="241733" y="1615931"/>
                    <a:pt x="254000" y="1593850"/>
                  </a:cubicBezTo>
                  <a:cubicBezTo>
                    <a:pt x="258361" y="1586000"/>
                    <a:pt x="266700" y="1581150"/>
                    <a:pt x="273050" y="1574800"/>
                  </a:cubicBezTo>
                  <a:cubicBezTo>
                    <a:pt x="284227" y="1541270"/>
                    <a:pt x="275687" y="1561319"/>
                    <a:pt x="304800" y="1517650"/>
                  </a:cubicBezTo>
                  <a:lnTo>
                    <a:pt x="304800" y="1517650"/>
                  </a:lnTo>
                  <a:cubicBezTo>
                    <a:pt x="337424" y="1436091"/>
                    <a:pt x="295026" y="1537198"/>
                    <a:pt x="336550" y="1454150"/>
                  </a:cubicBezTo>
                  <a:cubicBezTo>
                    <a:pt x="379759" y="1367731"/>
                    <a:pt x="315314" y="1478961"/>
                    <a:pt x="368300" y="1390650"/>
                  </a:cubicBezTo>
                  <a:cubicBezTo>
                    <a:pt x="370417" y="1380067"/>
                    <a:pt x="372309" y="1369436"/>
                    <a:pt x="374650" y="1358900"/>
                  </a:cubicBezTo>
                  <a:cubicBezTo>
                    <a:pt x="376543" y="1350381"/>
                    <a:pt x="379288" y="1342058"/>
                    <a:pt x="381000" y="1333500"/>
                  </a:cubicBezTo>
                  <a:cubicBezTo>
                    <a:pt x="387104" y="1302982"/>
                    <a:pt x="389798" y="1275816"/>
                    <a:pt x="393700" y="1244600"/>
                  </a:cubicBezTo>
                  <a:cubicBezTo>
                    <a:pt x="391583" y="1155700"/>
                    <a:pt x="390835" y="1066757"/>
                    <a:pt x="387350" y="977900"/>
                  </a:cubicBezTo>
                  <a:cubicBezTo>
                    <a:pt x="386599" y="958747"/>
                    <a:pt x="384331" y="939626"/>
                    <a:pt x="381000" y="920750"/>
                  </a:cubicBezTo>
                  <a:cubicBezTo>
                    <a:pt x="377967" y="903561"/>
                    <a:pt x="372533" y="886883"/>
                    <a:pt x="368300" y="869950"/>
                  </a:cubicBezTo>
                  <a:cubicBezTo>
                    <a:pt x="365781" y="844760"/>
                    <a:pt x="361215" y="790075"/>
                    <a:pt x="355600" y="762000"/>
                  </a:cubicBezTo>
                  <a:cubicBezTo>
                    <a:pt x="352486" y="746428"/>
                    <a:pt x="343434" y="731319"/>
                    <a:pt x="336550" y="717550"/>
                  </a:cubicBezTo>
                  <a:cubicBezTo>
                    <a:pt x="334433" y="685800"/>
                    <a:pt x="334316" y="653853"/>
                    <a:pt x="330200" y="622300"/>
                  </a:cubicBezTo>
                  <a:cubicBezTo>
                    <a:pt x="327942" y="604992"/>
                    <a:pt x="318589" y="588920"/>
                    <a:pt x="317500" y="571500"/>
                  </a:cubicBezTo>
                  <a:cubicBezTo>
                    <a:pt x="317143" y="565791"/>
                    <a:pt x="328947" y="485020"/>
                    <a:pt x="330200" y="476250"/>
                  </a:cubicBezTo>
                  <a:cubicBezTo>
                    <a:pt x="332317" y="364067"/>
                    <a:pt x="333045" y="251849"/>
                    <a:pt x="336550" y="139700"/>
                  </a:cubicBezTo>
                  <a:cubicBezTo>
                    <a:pt x="345008" y="-130955"/>
                    <a:pt x="342900" y="270117"/>
                    <a:pt x="3429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2726804" y="2952095"/>
              <a:ext cx="502853" cy="1346756"/>
            </a:xfrm>
            <a:custGeom>
              <a:avLst/>
              <a:gdLst>
                <a:gd name="connsiteX0" fmla="*/ 501650 w 501650"/>
                <a:gd name="connsiteY0" fmla="*/ 1346200 h 1346200"/>
                <a:gd name="connsiteX1" fmla="*/ 469900 w 501650"/>
                <a:gd name="connsiteY1" fmla="*/ 1301750 h 1346200"/>
                <a:gd name="connsiteX2" fmla="*/ 444500 w 501650"/>
                <a:gd name="connsiteY2" fmla="*/ 1257300 h 1346200"/>
                <a:gd name="connsiteX3" fmla="*/ 425450 w 501650"/>
                <a:gd name="connsiteY3" fmla="*/ 1244600 h 1346200"/>
                <a:gd name="connsiteX4" fmla="*/ 419100 w 501650"/>
                <a:gd name="connsiteY4" fmla="*/ 1225550 h 1346200"/>
                <a:gd name="connsiteX5" fmla="*/ 393700 w 501650"/>
                <a:gd name="connsiteY5" fmla="*/ 1187450 h 1346200"/>
                <a:gd name="connsiteX6" fmla="*/ 381000 w 501650"/>
                <a:gd name="connsiteY6" fmla="*/ 1168400 h 1346200"/>
                <a:gd name="connsiteX7" fmla="*/ 336550 w 501650"/>
                <a:gd name="connsiteY7" fmla="*/ 1117600 h 1346200"/>
                <a:gd name="connsiteX8" fmla="*/ 311150 w 501650"/>
                <a:gd name="connsiteY8" fmla="*/ 1041400 h 1346200"/>
                <a:gd name="connsiteX9" fmla="*/ 285750 w 501650"/>
                <a:gd name="connsiteY9" fmla="*/ 1022350 h 1346200"/>
                <a:gd name="connsiteX10" fmla="*/ 222250 w 501650"/>
                <a:gd name="connsiteY10" fmla="*/ 952500 h 1346200"/>
                <a:gd name="connsiteX11" fmla="*/ 203200 w 501650"/>
                <a:gd name="connsiteY11" fmla="*/ 901700 h 1346200"/>
                <a:gd name="connsiteX12" fmla="*/ 190500 w 501650"/>
                <a:gd name="connsiteY12" fmla="*/ 869950 h 1346200"/>
                <a:gd name="connsiteX13" fmla="*/ 177800 w 501650"/>
                <a:gd name="connsiteY13" fmla="*/ 831850 h 1346200"/>
                <a:gd name="connsiteX14" fmla="*/ 158750 w 501650"/>
                <a:gd name="connsiteY14" fmla="*/ 800100 h 1346200"/>
                <a:gd name="connsiteX15" fmla="*/ 139700 w 501650"/>
                <a:gd name="connsiteY15" fmla="*/ 742950 h 1346200"/>
                <a:gd name="connsiteX16" fmla="*/ 127000 w 501650"/>
                <a:gd name="connsiteY16" fmla="*/ 723900 h 1346200"/>
                <a:gd name="connsiteX17" fmla="*/ 120650 w 501650"/>
                <a:gd name="connsiteY17" fmla="*/ 692150 h 1346200"/>
                <a:gd name="connsiteX18" fmla="*/ 107950 w 501650"/>
                <a:gd name="connsiteY18" fmla="*/ 666750 h 1346200"/>
                <a:gd name="connsiteX19" fmla="*/ 101600 w 501650"/>
                <a:gd name="connsiteY19" fmla="*/ 596900 h 1346200"/>
                <a:gd name="connsiteX20" fmla="*/ 88900 w 501650"/>
                <a:gd name="connsiteY20" fmla="*/ 552450 h 1346200"/>
                <a:gd name="connsiteX21" fmla="*/ 82550 w 501650"/>
                <a:gd name="connsiteY21" fmla="*/ 438150 h 1346200"/>
                <a:gd name="connsiteX22" fmla="*/ 69850 w 501650"/>
                <a:gd name="connsiteY22" fmla="*/ 387350 h 1346200"/>
                <a:gd name="connsiteX23" fmla="*/ 63500 w 501650"/>
                <a:gd name="connsiteY23" fmla="*/ 323850 h 1346200"/>
                <a:gd name="connsiteX24" fmla="*/ 50800 w 501650"/>
                <a:gd name="connsiteY24" fmla="*/ 260350 h 1346200"/>
                <a:gd name="connsiteX25" fmla="*/ 44450 w 501650"/>
                <a:gd name="connsiteY25" fmla="*/ 203200 h 1346200"/>
                <a:gd name="connsiteX26" fmla="*/ 31750 w 501650"/>
                <a:gd name="connsiteY26" fmla="*/ 158750 h 1346200"/>
                <a:gd name="connsiteX27" fmla="*/ 25400 w 501650"/>
                <a:gd name="connsiteY27" fmla="*/ 133350 h 1346200"/>
                <a:gd name="connsiteX28" fmla="*/ 12700 w 501650"/>
                <a:gd name="connsiteY28" fmla="*/ 25400 h 1346200"/>
                <a:gd name="connsiteX29" fmla="*/ 0 w 501650"/>
                <a:gd name="connsiteY29" fmla="*/ 0 h 134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01650" h="1346200">
                  <a:moveTo>
                    <a:pt x="501650" y="1346200"/>
                  </a:moveTo>
                  <a:cubicBezTo>
                    <a:pt x="491067" y="1331383"/>
                    <a:pt x="479676" y="1317112"/>
                    <a:pt x="469900" y="1301750"/>
                  </a:cubicBezTo>
                  <a:cubicBezTo>
                    <a:pt x="461184" y="1288054"/>
                    <a:pt x="456487" y="1269287"/>
                    <a:pt x="444500" y="1257300"/>
                  </a:cubicBezTo>
                  <a:cubicBezTo>
                    <a:pt x="439104" y="1251904"/>
                    <a:pt x="431800" y="1248833"/>
                    <a:pt x="425450" y="1244600"/>
                  </a:cubicBezTo>
                  <a:cubicBezTo>
                    <a:pt x="423333" y="1238250"/>
                    <a:pt x="422351" y="1231401"/>
                    <a:pt x="419100" y="1225550"/>
                  </a:cubicBezTo>
                  <a:cubicBezTo>
                    <a:pt x="411687" y="1212207"/>
                    <a:pt x="402167" y="1200150"/>
                    <a:pt x="393700" y="1187450"/>
                  </a:cubicBezTo>
                  <a:cubicBezTo>
                    <a:pt x="389467" y="1181100"/>
                    <a:pt x="386396" y="1173796"/>
                    <a:pt x="381000" y="1168400"/>
                  </a:cubicBezTo>
                  <a:cubicBezTo>
                    <a:pt x="352366" y="1139766"/>
                    <a:pt x="367560" y="1156362"/>
                    <a:pt x="336550" y="1117600"/>
                  </a:cubicBezTo>
                  <a:cubicBezTo>
                    <a:pt x="332675" y="1102100"/>
                    <a:pt x="325625" y="1058287"/>
                    <a:pt x="311150" y="1041400"/>
                  </a:cubicBezTo>
                  <a:cubicBezTo>
                    <a:pt x="304262" y="1033365"/>
                    <a:pt x="293581" y="1029469"/>
                    <a:pt x="285750" y="1022350"/>
                  </a:cubicBezTo>
                  <a:cubicBezTo>
                    <a:pt x="271911" y="1009769"/>
                    <a:pt x="234632" y="974787"/>
                    <a:pt x="222250" y="952500"/>
                  </a:cubicBezTo>
                  <a:cubicBezTo>
                    <a:pt x="212810" y="935507"/>
                    <a:pt x="209781" y="919248"/>
                    <a:pt x="203200" y="901700"/>
                  </a:cubicBezTo>
                  <a:cubicBezTo>
                    <a:pt x="199198" y="891027"/>
                    <a:pt x="194395" y="880662"/>
                    <a:pt x="190500" y="869950"/>
                  </a:cubicBezTo>
                  <a:cubicBezTo>
                    <a:pt x="185925" y="857369"/>
                    <a:pt x="184688" y="843329"/>
                    <a:pt x="177800" y="831850"/>
                  </a:cubicBezTo>
                  <a:cubicBezTo>
                    <a:pt x="171450" y="821267"/>
                    <a:pt x="164270" y="811139"/>
                    <a:pt x="158750" y="800100"/>
                  </a:cubicBezTo>
                  <a:cubicBezTo>
                    <a:pt x="107198" y="696996"/>
                    <a:pt x="176080" y="827836"/>
                    <a:pt x="139700" y="742950"/>
                  </a:cubicBezTo>
                  <a:cubicBezTo>
                    <a:pt x="136694" y="735935"/>
                    <a:pt x="131233" y="730250"/>
                    <a:pt x="127000" y="723900"/>
                  </a:cubicBezTo>
                  <a:cubicBezTo>
                    <a:pt x="124883" y="713317"/>
                    <a:pt x="124063" y="702389"/>
                    <a:pt x="120650" y="692150"/>
                  </a:cubicBezTo>
                  <a:cubicBezTo>
                    <a:pt x="117657" y="683170"/>
                    <a:pt x="109806" y="676032"/>
                    <a:pt x="107950" y="666750"/>
                  </a:cubicBezTo>
                  <a:cubicBezTo>
                    <a:pt x="103365" y="643825"/>
                    <a:pt x="104690" y="620074"/>
                    <a:pt x="101600" y="596900"/>
                  </a:cubicBezTo>
                  <a:cubicBezTo>
                    <a:pt x="99828" y="583611"/>
                    <a:pt x="93253" y="565510"/>
                    <a:pt x="88900" y="552450"/>
                  </a:cubicBezTo>
                  <a:cubicBezTo>
                    <a:pt x="86783" y="514350"/>
                    <a:pt x="86924" y="476057"/>
                    <a:pt x="82550" y="438150"/>
                  </a:cubicBezTo>
                  <a:cubicBezTo>
                    <a:pt x="80549" y="420811"/>
                    <a:pt x="69850" y="387350"/>
                    <a:pt x="69850" y="387350"/>
                  </a:cubicBezTo>
                  <a:cubicBezTo>
                    <a:pt x="67733" y="366183"/>
                    <a:pt x="66656" y="344887"/>
                    <a:pt x="63500" y="323850"/>
                  </a:cubicBezTo>
                  <a:cubicBezTo>
                    <a:pt x="60298" y="302503"/>
                    <a:pt x="53184" y="281804"/>
                    <a:pt x="50800" y="260350"/>
                  </a:cubicBezTo>
                  <a:cubicBezTo>
                    <a:pt x="48683" y="241300"/>
                    <a:pt x="47365" y="222144"/>
                    <a:pt x="44450" y="203200"/>
                  </a:cubicBezTo>
                  <a:cubicBezTo>
                    <a:pt x="41141" y="181695"/>
                    <a:pt x="37282" y="178112"/>
                    <a:pt x="31750" y="158750"/>
                  </a:cubicBezTo>
                  <a:cubicBezTo>
                    <a:pt x="29352" y="150359"/>
                    <a:pt x="27517" y="141817"/>
                    <a:pt x="25400" y="133350"/>
                  </a:cubicBezTo>
                  <a:cubicBezTo>
                    <a:pt x="22156" y="97664"/>
                    <a:pt x="20541" y="60685"/>
                    <a:pt x="12700" y="25400"/>
                  </a:cubicBezTo>
                  <a:cubicBezTo>
                    <a:pt x="8531" y="6637"/>
                    <a:pt x="9685" y="9685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3669400" y="3372956"/>
              <a:ext cx="54968" cy="290172"/>
            </a:xfrm>
            <a:custGeom>
              <a:avLst/>
              <a:gdLst>
                <a:gd name="connsiteX0" fmla="*/ 53539 w 53539"/>
                <a:gd name="connsiteY0" fmla="*/ 292100 h 292100"/>
                <a:gd name="connsiteX1" fmla="*/ 28139 w 53539"/>
                <a:gd name="connsiteY1" fmla="*/ 260350 h 292100"/>
                <a:gd name="connsiteX2" fmla="*/ 21789 w 53539"/>
                <a:gd name="connsiteY2" fmla="*/ 241300 h 292100"/>
                <a:gd name="connsiteX3" fmla="*/ 2739 w 53539"/>
                <a:gd name="connsiteY3" fmla="*/ 234950 h 292100"/>
                <a:gd name="connsiteX4" fmla="*/ 2739 w 53539"/>
                <a:gd name="connsiteY4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39" h="292100">
                  <a:moveTo>
                    <a:pt x="53539" y="292100"/>
                  </a:moveTo>
                  <a:cubicBezTo>
                    <a:pt x="45072" y="281517"/>
                    <a:pt x="35322" y="271843"/>
                    <a:pt x="28139" y="260350"/>
                  </a:cubicBezTo>
                  <a:cubicBezTo>
                    <a:pt x="24591" y="254674"/>
                    <a:pt x="26522" y="246033"/>
                    <a:pt x="21789" y="241300"/>
                  </a:cubicBezTo>
                  <a:cubicBezTo>
                    <a:pt x="17056" y="236567"/>
                    <a:pt x="3266" y="241623"/>
                    <a:pt x="2739" y="234950"/>
                  </a:cubicBezTo>
                  <a:cubicBezTo>
                    <a:pt x="-3425" y="156876"/>
                    <a:pt x="2739" y="78317"/>
                    <a:pt x="2739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3952383" y="2227770"/>
              <a:ext cx="394954" cy="1240433"/>
            </a:xfrm>
            <a:custGeom>
              <a:avLst/>
              <a:gdLst>
                <a:gd name="connsiteX0" fmla="*/ 0 w 393700"/>
                <a:gd name="connsiteY0" fmla="*/ 1238250 h 1238250"/>
                <a:gd name="connsiteX1" fmla="*/ 12700 w 393700"/>
                <a:gd name="connsiteY1" fmla="*/ 1206500 h 1238250"/>
                <a:gd name="connsiteX2" fmla="*/ 25400 w 393700"/>
                <a:gd name="connsiteY2" fmla="*/ 1162050 h 1238250"/>
                <a:gd name="connsiteX3" fmla="*/ 44450 w 393700"/>
                <a:gd name="connsiteY3" fmla="*/ 1149350 h 1238250"/>
                <a:gd name="connsiteX4" fmla="*/ 63500 w 393700"/>
                <a:gd name="connsiteY4" fmla="*/ 1111250 h 1238250"/>
                <a:gd name="connsiteX5" fmla="*/ 76200 w 393700"/>
                <a:gd name="connsiteY5" fmla="*/ 1092200 h 1238250"/>
                <a:gd name="connsiteX6" fmla="*/ 82550 w 393700"/>
                <a:gd name="connsiteY6" fmla="*/ 1035050 h 1238250"/>
                <a:gd name="connsiteX7" fmla="*/ 88900 w 393700"/>
                <a:gd name="connsiteY7" fmla="*/ 1009650 h 1238250"/>
                <a:gd name="connsiteX8" fmla="*/ 107950 w 393700"/>
                <a:gd name="connsiteY8" fmla="*/ 831850 h 1238250"/>
                <a:gd name="connsiteX9" fmla="*/ 114300 w 393700"/>
                <a:gd name="connsiteY9" fmla="*/ 806450 h 1238250"/>
                <a:gd name="connsiteX10" fmla="*/ 127000 w 393700"/>
                <a:gd name="connsiteY10" fmla="*/ 787400 h 1238250"/>
                <a:gd name="connsiteX11" fmla="*/ 158750 w 393700"/>
                <a:gd name="connsiteY11" fmla="*/ 730250 h 1238250"/>
                <a:gd name="connsiteX12" fmla="*/ 177800 w 393700"/>
                <a:gd name="connsiteY12" fmla="*/ 666750 h 1238250"/>
                <a:gd name="connsiteX13" fmla="*/ 196850 w 393700"/>
                <a:gd name="connsiteY13" fmla="*/ 647700 h 1238250"/>
                <a:gd name="connsiteX14" fmla="*/ 215900 w 393700"/>
                <a:gd name="connsiteY14" fmla="*/ 603250 h 1238250"/>
                <a:gd name="connsiteX15" fmla="*/ 222250 w 393700"/>
                <a:gd name="connsiteY15" fmla="*/ 577850 h 1238250"/>
                <a:gd name="connsiteX16" fmla="*/ 260350 w 393700"/>
                <a:gd name="connsiteY16" fmla="*/ 533400 h 1238250"/>
                <a:gd name="connsiteX17" fmla="*/ 285750 w 393700"/>
                <a:gd name="connsiteY17" fmla="*/ 501650 h 1238250"/>
                <a:gd name="connsiteX18" fmla="*/ 323850 w 393700"/>
                <a:gd name="connsiteY18" fmla="*/ 438150 h 1238250"/>
                <a:gd name="connsiteX19" fmla="*/ 342900 w 393700"/>
                <a:gd name="connsiteY19" fmla="*/ 368300 h 1238250"/>
                <a:gd name="connsiteX20" fmla="*/ 349250 w 393700"/>
                <a:gd name="connsiteY20" fmla="*/ 342900 h 1238250"/>
                <a:gd name="connsiteX21" fmla="*/ 368300 w 393700"/>
                <a:gd name="connsiteY21" fmla="*/ 298450 h 1238250"/>
                <a:gd name="connsiteX22" fmla="*/ 374650 w 393700"/>
                <a:gd name="connsiteY22" fmla="*/ 260350 h 1238250"/>
                <a:gd name="connsiteX23" fmla="*/ 381000 w 393700"/>
                <a:gd name="connsiteY23" fmla="*/ 228600 h 1238250"/>
                <a:gd name="connsiteX24" fmla="*/ 393700 w 393700"/>
                <a:gd name="connsiteY24" fmla="*/ 95250 h 1238250"/>
                <a:gd name="connsiteX25" fmla="*/ 387350 w 393700"/>
                <a:gd name="connsiteY25" fmla="*/ 19050 h 1238250"/>
                <a:gd name="connsiteX26" fmla="*/ 381000 w 393700"/>
                <a:gd name="connsiteY26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3700" h="1238250">
                  <a:moveTo>
                    <a:pt x="0" y="1238250"/>
                  </a:moveTo>
                  <a:cubicBezTo>
                    <a:pt x="4233" y="1227667"/>
                    <a:pt x="9095" y="1217314"/>
                    <a:pt x="12700" y="1206500"/>
                  </a:cubicBezTo>
                  <a:cubicBezTo>
                    <a:pt x="17573" y="1191881"/>
                    <a:pt x="17916" y="1175520"/>
                    <a:pt x="25400" y="1162050"/>
                  </a:cubicBezTo>
                  <a:cubicBezTo>
                    <a:pt x="29106" y="1155379"/>
                    <a:pt x="38100" y="1153583"/>
                    <a:pt x="44450" y="1149350"/>
                  </a:cubicBezTo>
                  <a:cubicBezTo>
                    <a:pt x="80846" y="1094755"/>
                    <a:pt x="37210" y="1163830"/>
                    <a:pt x="63500" y="1111250"/>
                  </a:cubicBezTo>
                  <a:cubicBezTo>
                    <a:pt x="66913" y="1104424"/>
                    <a:pt x="71967" y="1098550"/>
                    <a:pt x="76200" y="1092200"/>
                  </a:cubicBezTo>
                  <a:cubicBezTo>
                    <a:pt x="78317" y="1073150"/>
                    <a:pt x="79635" y="1053994"/>
                    <a:pt x="82550" y="1035050"/>
                  </a:cubicBezTo>
                  <a:cubicBezTo>
                    <a:pt x="83877" y="1026424"/>
                    <a:pt x="87900" y="1018320"/>
                    <a:pt x="88900" y="1009650"/>
                  </a:cubicBezTo>
                  <a:cubicBezTo>
                    <a:pt x="97686" y="933504"/>
                    <a:pt x="95312" y="895042"/>
                    <a:pt x="107950" y="831850"/>
                  </a:cubicBezTo>
                  <a:cubicBezTo>
                    <a:pt x="109662" y="823292"/>
                    <a:pt x="110862" y="814472"/>
                    <a:pt x="114300" y="806450"/>
                  </a:cubicBezTo>
                  <a:cubicBezTo>
                    <a:pt x="117306" y="799435"/>
                    <a:pt x="123900" y="794374"/>
                    <a:pt x="127000" y="787400"/>
                  </a:cubicBezTo>
                  <a:cubicBezTo>
                    <a:pt x="151864" y="731457"/>
                    <a:pt x="123979" y="765021"/>
                    <a:pt x="158750" y="730250"/>
                  </a:cubicBezTo>
                  <a:cubicBezTo>
                    <a:pt x="163382" y="702461"/>
                    <a:pt x="161750" y="689221"/>
                    <a:pt x="177800" y="666750"/>
                  </a:cubicBezTo>
                  <a:cubicBezTo>
                    <a:pt x="183020" y="659442"/>
                    <a:pt x="190500" y="654050"/>
                    <a:pt x="196850" y="647700"/>
                  </a:cubicBezTo>
                  <a:cubicBezTo>
                    <a:pt x="215080" y="574778"/>
                    <a:pt x="189588" y="664644"/>
                    <a:pt x="215900" y="603250"/>
                  </a:cubicBezTo>
                  <a:cubicBezTo>
                    <a:pt x="219338" y="595228"/>
                    <a:pt x="218812" y="585872"/>
                    <a:pt x="222250" y="577850"/>
                  </a:cubicBezTo>
                  <a:cubicBezTo>
                    <a:pt x="229503" y="560926"/>
                    <a:pt x="248520" y="545230"/>
                    <a:pt x="260350" y="533400"/>
                  </a:cubicBezTo>
                  <a:cubicBezTo>
                    <a:pt x="274650" y="490500"/>
                    <a:pt x="254818" y="537001"/>
                    <a:pt x="285750" y="501650"/>
                  </a:cubicBezTo>
                  <a:cubicBezTo>
                    <a:pt x="298390" y="487204"/>
                    <a:pt x="315494" y="457648"/>
                    <a:pt x="323850" y="438150"/>
                  </a:cubicBezTo>
                  <a:cubicBezTo>
                    <a:pt x="330972" y="421533"/>
                    <a:pt x="340957" y="376070"/>
                    <a:pt x="342900" y="368300"/>
                  </a:cubicBezTo>
                  <a:cubicBezTo>
                    <a:pt x="345017" y="359833"/>
                    <a:pt x="346490" y="351179"/>
                    <a:pt x="349250" y="342900"/>
                  </a:cubicBezTo>
                  <a:cubicBezTo>
                    <a:pt x="358593" y="314870"/>
                    <a:pt x="352607" y="329837"/>
                    <a:pt x="368300" y="298450"/>
                  </a:cubicBezTo>
                  <a:cubicBezTo>
                    <a:pt x="370417" y="285750"/>
                    <a:pt x="372347" y="273018"/>
                    <a:pt x="374650" y="260350"/>
                  </a:cubicBezTo>
                  <a:cubicBezTo>
                    <a:pt x="376581" y="249731"/>
                    <a:pt x="379763" y="239322"/>
                    <a:pt x="381000" y="228600"/>
                  </a:cubicBezTo>
                  <a:cubicBezTo>
                    <a:pt x="386118" y="184243"/>
                    <a:pt x="393700" y="95250"/>
                    <a:pt x="393700" y="95250"/>
                  </a:cubicBezTo>
                  <a:cubicBezTo>
                    <a:pt x="391583" y="69850"/>
                    <a:pt x="390719" y="44314"/>
                    <a:pt x="387350" y="19050"/>
                  </a:cubicBezTo>
                  <a:cubicBezTo>
                    <a:pt x="386465" y="12415"/>
                    <a:pt x="381000" y="0"/>
                    <a:pt x="3810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3895379" y="2615406"/>
              <a:ext cx="57004" cy="863873"/>
            </a:xfrm>
            <a:custGeom>
              <a:avLst/>
              <a:gdLst>
                <a:gd name="connsiteX0" fmla="*/ 12700 w 57152"/>
                <a:gd name="connsiteY0" fmla="*/ 863600 h 863600"/>
                <a:gd name="connsiteX1" fmla="*/ 0 w 57152"/>
                <a:gd name="connsiteY1" fmla="*/ 444500 h 863600"/>
                <a:gd name="connsiteX2" fmla="*/ 6350 w 57152"/>
                <a:gd name="connsiteY2" fmla="*/ 190500 h 863600"/>
                <a:gd name="connsiteX3" fmla="*/ 19050 w 57152"/>
                <a:gd name="connsiteY3" fmla="*/ 152400 h 863600"/>
                <a:gd name="connsiteX4" fmla="*/ 38100 w 57152"/>
                <a:gd name="connsiteY4" fmla="*/ 88900 h 863600"/>
                <a:gd name="connsiteX5" fmla="*/ 44450 w 57152"/>
                <a:gd name="connsiteY5" fmla="*/ 69850 h 863600"/>
                <a:gd name="connsiteX6" fmla="*/ 50800 w 57152"/>
                <a:gd name="connsiteY6" fmla="*/ 50800 h 863600"/>
                <a:gd name="connsiteX7" fmla="*/ 57150 w 57152"/>
                <a:gd name="connsiteY7" fmla="*/ 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2" h="863600">
                  <a:moveTo>
                    <a:pt x="12700" y="863600"/>
                  </a:moveTo>
                  <a:cubicBezTo>
                    <a:pt x="4037" y="698999"/>
                    <a:pt x="0" y="646287"/>
                    <a:pt x="0" y="444500"/>
                  </a:cubicBezTo>
                  <a:cubicBezTo>
                    <a:pt x="0" y="359807"/>
                    <a:pt x="838" y="275014"/>
                    <a:pt x="6350" y="190500"/>
                  </a:cubicBezTo>
                  <a:cubicBezTo>
                    <a:pt x="7221" y="177141"/>
                    <a:pt x="15803" y="165387"/>
                    <a:pt x="19050" y="152400"/>
                  </a:cubicBezTo>
                  <a:cubicBezTo>
                    <a:pt x="28647" y="114013"/>
                    <a:pt x="22640" y="135279"/>
                    <a:pt x="38100" y="88900"/>
                  </a:cubicBezTo>
                  <a:lnTo>
                    <a:pt x="44450" y="69850"/>
                  </a:lnTo>
                  <a:lnTo>
                    <a:pt x="50800" y="50800"/>
                  </a:lnTo>
                  <a:cubicBezTo>
                    <a:pt x="57449" y="4255"/>
                    <a:pt x="57150" y="21317"/>
                    <a:pt x="5715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3724368" y="1815769"/>
              <a:ext cx="382739" cy="1156261"/>
            </a:xfrm>
            <a:custGeom>
              <a:avLst/>
              <a:gdLst>
                <a:gd name="connsiteX0" fmla="*/ 0 w 381623"/>
                <a:gd name="connsiteY0" fmla="*/ 1155700 h 1155700"/>
                <a:gd name="connsiteX1" fmla="*/ 12700 w 381623"/>
                <a:gd name="connsiteY1" fmla="*/ 1079500 h 1155700"/>
                <a:gd name="connsiteX2" fmla="*/ 25400 w 381623"/>
                <a:gd name="connsiteY2" fmla="*/ 1022350 h 1155700"/>
                <a:gd name="connsiteX3" fmla="*/ 50800 w 381623"/>
                <a:gd name="connsiteY3" fmla="*/ 958850 h 1155700"/>
                <a:gd name="connsiteX4" fmla="*/ 69850 w 381623"/>
                <a:gd name="connsiteY4" fmla="*/ 901700 h 1155700"/>
                <a:gd name="connsiteX5" fmla="*/ 82550 w 381623"/>
                <a:gd name="connsiteY5" fmla="*/ 819150 h 1155700"/>
                <a:gd name="connsiteX6" fmla="*/ 88900 w 381623"/>
                <a:gd name="connsiteY6" fmla="*/ 781050 h 1155700"/>
                <a:gd name="connsiteX7" fmla="*/ 95250 w 381623"/>
                <a:gd name="connsiteY7" fmla="*/ 762000 h 1155700"/>
                <a:gd name="connsiteX8" fmla="*/ 107950 w 381623"/>
                <a:gd name="connsiteY8" fmla="*/ 711200 h 1155700"/>
                <a:gd name="connsiteX9" fmla="*/ 133350 w 381623"/>
                <a:gd name="connsiteY9" fmla="*/ 673100 h 1155700"/>
                <a:gd name="connsiteX10" fmla="*/ 158750 w 381623"/>
                <a:gd name="connsiteY10" fmla="*/ 622300 h 1155700"/>
                <a:gd name="connsiteX11" fmla="*/ 222250 w 381623"/>
                <a:gd name="connsiteY11" fmla="*/ 571500 h 1155700"/>
                <a:gd name="connsiteX12" fmla="*/ 247650 w 381623"/>
                <a:gd name="connsiteY12" fmla="*/ 558800 h 1155700"/>
                <a:gd name="connsiteX13" fmla="*/ 273050 w 381623"/>
                <a:gd name="connsiteY13" fmla="*/ 520700 h 1155700"/>
                <a:gd name="connsiteX14" fmla="*/ 285750 w 381623"/>
                <a:gd name="connsiteY14" fmla="*/ 495300 h 1155700"/>
                <a:gd name="connsiteX15" fmla="*/ 298450 w 381623"/>
                <a:gd name="connsiteY15" fmla="*/ 476250 h 1155700"/>
                <a:gd name="connsiteX16" fmla="*/ 317500 w 381623"/>
                <a:gd name="connsiteY16" fmla="*/ 438150 h 1155700"/>
                <a:gd name="connsiteX17" fmla="*/ 330200 w 381623"/>
                <a:gd name="connsiteY17" fmla="*/ 374650 h 1155700"/>
                <a:gd name="connsiteX18" fmla="*/ 336550 w 381623"/>
                <a:gd name="connsiteY18" fmla="*/ 349250 h 1155700"/>
                <a:gd name="connsiteX19" fmla="*/ 342900 w 381623"/>
                <a:gd name="connsiteY19" fmla="*/ 317500 h 1155700"/>
                <a:gd name="connsiteX20" fmla="*/ 349250 w 381623"/>
                <a:gd name="connsiteY20" fmla="*/ 292100 h 1155700"/>
                <a:gd name="connsiteX21" fmla="*/ 355600 w 381623"/>
                <a:gd name="connsiteY21" fmla="*/ 273050 h 1155700"/>
                <a:gd name="connsiteX22" fmla="*/ 368300 w 381623"/>
                <a:gd name="connsiteY22" fmla="*/ 196850 h 1155700"/>
                <a:gd name="connsiteX23" fmla="*/ 374650 w 381623"/>
                <a:gd name="connsiteY23" fmla="*/ 57150 h 1155700"/>
                <a:gd name="connsiteX24" fmla="*/ 381000 w 381623"/>
                <a:gd name="connsiteY24" fmla="*/ 38100 h 1155700"/>
                <a:gd name="connsiteX25" fmla="*/ 381000 w 381623"/>
                <a:gd name="connsiteY25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81623" h="1155700">
                  <a:moveTo>
                    <a:pt x="0" y="1155700"/>
                  </a:moveTo>
                  <a:cubicBezTo>
                    <a:pt x="14197" y="1027925"/>
                    <a:pt x="-2193" y="1139074"/>
                    <a:pt x="12700" y="1079500"/>
                  </a:cubicBezTo>
                  <a:cubicBezTo>
                    <a:pt x="16389" y="1064743"/>
                    <a:pt x="19968" y="1037560"/>
                    <a:pt x="25400" y="1022350"/>
                  </a:cubicBezTo>
                  <a:cubicBezTo>
                    <a:pt x="33068" y="1000881"/>
                    <a:pt x="43591" y="980477"/>
                    <a:pt x="50800" y="958850"/>
                  </a:cubicBezTo>
                  <a:lnTo>
                    <a:pt x="69850" y="901700"/>
                  </a:lnTo>
                  <a:cubicBezTo>
                    <a:pt x="80605" y="815659"/>
                    <a:pt x="70914" y="883149"/>
                    <a:pt x="82550" y="819150"/>
                  </a:cubicBezTo>
                  <a:cubicBezTo>
                    <a:pt x="84853" y="806482"/>
                    <a:pt x="86107" y="793619"/>
                    <a:pt x="88900" y="781050"/>
                  </a:cubicBezTo>
                  <a:cubicBezTo>
                    <a:pt x="90352" y="774516"/>
                    <a:pt x="93627" y="768494"/>
                    <a:pt x="95250" y="762000"/>
                  </a:cubicBezTo>
                  <a:cubicBezTo>
                    <a:pt x="97809" y="751764"/>
                    <a:pt x="101352" y="723076"/>
                    <a:pt x="107950" y="711200"/>
                  </a:cubicBezTo>
                  <a:cubicBezTo>
                    <a:pt x="115363" y="697857"/>
                    <a:pt x="126524" y="686752"/>
                    <a:pt x="133350" y="673100"/>
                  </a:cubicBezTo>
                  <a:cubicBezTo>
                    <a:pt x="141817" y="656167"/>
                    <a:pt x="144206" y="634420"/>
                    <a:pt x="158750" y="622300"/>
                  </a:cubicBezTo>
                  <a:cubicBezTo>
                    <a:pt x="168780" y="613942"/>
                    <a:pt x="206800" y="581156"/>
                    <a:pt x="222250" y="571500"/>
                  </a:cubicBezTo>
                  <a:cubicBezTo>
                    <a:pt x="230277" y="566483"/>
                    <a:pt x="239183" y="563033"/>
                    <a:pt x="247650" y="558800"/>
                  </a:cubicBezTo>
                  <a:cubicBezTo>
                    <a:pt x="261582" y="503072"/>
                    <a:pt x="241727" y="558288"/>
                    <a:pt x="273050" y="520700"/>
                  </a:cubicBezTo>
                  <a:cubicBezTo>
                    <a:pt x="279110" y="513428"/>
                    <a:pt x="281054" y="503519"/>
                    <a:pt x="285750" y="495300"/>
                  </a:cubicBezTo>
                  <a:cubicBezTo>
                    <a:pt x="289536" y="488674"/>
                    <a:pt x="295037" y="483076"/>
                    <a:pt x="298450" y="476250"/>
                  </a:cubicBezTo>
                  <a:cubicBezTo>
                    <a:pt x="324740" y="423670"/>
                    <a:pt x="281104" y="492745"/>
                    <a:pt x="317500" y="438150"/>
                  </a:cubicBezTo>
                  <a:cubicBezTo>
                    <a:pt x="321733" y="416983"/>
                    <a:pt x="324965" y="395591"/>
                    <a:pt x="330200" y="374650"/>
                  </a:cubicBezTo>
                  <a:cubicBezTo>
                    <a:pt x="332317" y="366183"/>
                    <a:pt x="334657" y="357769"/>
                    <a:pt x="336550" y="349250"/>
                  </a:cubicBezTo>
                  <a:cubicBezTo>
                    <a:pt x="338891" y="338714"/>
                    <a:pt x="340559" y="328036"/>
                    <a:pt x="342900" y="317500"/>
                  </a:cubicBezTo>
                  <a:cubicBezTo>
                    <a:pt x="344793" y="308981"/>
                    <a:pt x="346852" y="300491"/>
                    <a:pt x="349250" y="292100"/>
                  </a:cubicBezTo>
                  <a:cubicBezTo>
                    <a:pt x="351089" y="285664"/>
                    <a:pt x="354287" y="279614"/>
                    <a:pt x="355600" y="273050"/>
                  </a:cubicBezTo>
                  <a:cubicBezTo>
                    <a:pt x="360650" y="247800"/>
                    <a:pt x="368300" y="196850"/>
                    <a:pt x="368300" y="196850"/>
                  </a:cubicBezTo>
                  <a:cubicBezTo>
                    <a:pt x="370417" y="150283"/>
                    <a:pt x="370933" y="103616"/>
                    <a:pt x="374650" y="57150"/>
                  </a:cubicBezTo>
                  <a:cubicBezTo>
                    <a:pt x="375184" y="50478"/>
                    <a:pt x="380261" y="44753"/>
                    <a:pt x="381000" y="38100"/>
                  </a:cubicBezTo>
                  <a:cubicBezTo>
                    <a:pt x="382402" y="25478"/>
                    <a:pt x="381000" y="12700"/>
                    <a:pt x="381000" y="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3431206" y="2305298"/>
              <a:ext cx="254480" cy="666732"/>
            </a:xfrm>
            <a:custGeom>
              <a:avLst/>
              <a:gdLst>
                <a:gd name="connsiteX0" fmla="*/ 254000 w 254000"/>
                <a:gd name="connsiteY0" fmla="*/ 666750 h 666750"/>
                <a:gd name="connsiteX1" fmla="*/ 171450 w 254000"/>
                <a:gd name="connsiteY1" fmla="*/ 596900 h 666750"/>
                <a:gd name="connsiteX2" fmla="*/ 146050 w 254000"/>
                <a:gd name="connsiteY2" fmla="*/ 558800 h 666750"/>
                <a:gd name="connsiteX3" fmla="*/ 133350 w 254000"/>
                <a:gd name="connsiteY3" fmla="*/ 539750 h 666750"/>
                <a:gd name="connsiteX4" fmla="*/ 114300 w 254000"/>
                <a:gd name="connsiteY4" fmla="*/ 533400 h 666750"/>
                <a:gd name="connsiteX5" fmla="*/ 82550 w 254000"/>
                <a:gd name="connsiteY5" fmla="*/ 488950 h 666750"/>
                <a:gd name="connsiteX6" fmla="*/ 63500 w 254000"/>
                <a:gd name="connsiteY6" fmla="*/ 463550 h 666750"/>
                <a:gd name="connsiteX7" fmla="*/ 44450 w 254000"/>
                <a:gd name="connsiteY7" fmla="*/ 368300 h 666750"/>
                <a:gd name="connsiteX8" fmla="*/ 31750 w 254000"/>
                <a:gd name="connsiteY8" fmla="*/ 317500 h 666750"/>
                <a:gd name="connsiteX9" fmla="*/ 25400 w 254000"/>
                <a:gd name="connsiteY9" fmla="*/ 292100 h 666750"/>
                <a:gd name="connsiteX10" fmla="*/ 12700 w 254000"/>
                <a:gd name="connsiteY10" fmla="*/ 139700 h 666750"/>
                <a:gd name="connsiteX11" fmla="*/ 6350 w 254000"/>
                <a:gd name="connsiteY11" fmla="*/ 25400 h 666750"/>
                <a:gd name="connsiteX12" fmla="*/ 0 w 254000"/>
                <a:gd name="connsiteY12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4000" h="666750">
                  <a:moveTo>
                    <a:pt x="254000" y="666750"/>
                  </a:moveTo>
                  <a:cubicBezTo>
                    <a:pt x="232712" y="650192"/>
                    <a:pt x="191434" y="621879"/>
                    <a:pt x="171450" y="596900"/>
                  </a:cubicBezTo>
                  <a:cubicBezTo>
                    <a:pt x="161915" y="584981"/>
                    <a:pt x="154517" y="571500"/>
                    <a:pt x="146050" y="558800"/>
                  </a:cubicBezTo>
                  <a:cubicBezTo>
                    <a:pt x="141817" y="552450"/>
                    <a:pt x="140590" y="542163"/>
                    <a:pt x="133350" y="539750"/>
                  </a:cubicBezTo>
                  <a:lnTo>
                    <a:pt x="114300" y="533400"/>
                  </a:lnTo>
                  <a:cubicBezTo>
                    <a:pt x="52042" y="450389"/>
                    <a:pt x="128976" y="553947"/>
                    <a:pt x="82550" y="488950"/>
                  </a:cubicBezTo>
                  <a:cubicBezTo>
                    <a:pt x="76399" y="480338"/>
                    <a:pt x="69850" y="472017"/>
                    <a:pt x="63500" y="463550"/>
                  </a:cubicBezTo>
                  <a:cubicBezTo>
                    <a:pt x="42005" y="399065"/>
                    <a:pt x="56193" y="450498"/>
                    <a:pt x="44450" y="368300"/>
                  </a:cubicBezTo>
                  <a:cubicBezTo>
                    <a:pt x="38917" y="329569"/>
                    <a:pt x="40192" y="347048"/>
                    <a:pt x="31750" y="317500"/>
                  </a:cubicBezTo>
                  <a:cubicBezTo>
                    <a:pt x="29352" y="309109"/>
                    <a:pt x="27517" y="300567"/>
                    <a:pt x="25400" y="292100"/>
                  </a:cubicBezTo>
                  <a:cubicBezTo>
                    <a:pt x="16455" y="211591"/>
                    <a:pt x="18800" y="240350"/>
                    <a:pt x="12700" y="139700"/>
                  </a:cubicBezTo>
                  <a:cubicBezTo>
                    <a:pt x="10392" y="101611"/>
                    <a:pt x="9805" y="63402"/>
                    <a:pt x="6350" y="25400"/>
                  </a:cubicBezTo>
                  <a:cubicBezTo>
                    <a:pt x="5560" y="16709"/>
                    <a:pt x="0" y="0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4" name="Freeform 1023"/>
            <p:cNvSpPr/>
            <p:nvPr/>
          </p:nvSpPr>
          <p:spPr>
            <a:xfrm>
              <a:off x="3748798" y="3543515"/>
              <a:ext cx="116043" cy="95248"/>
            </a:xfrm>
            <a:custGeom>
              <a:avLst/>
              <a:gdLst>
                <a:gd name="connsiteX0" fmla="*/ 0 w 114349"/>
                <a:gd name="connsiteY0" fmla="*/ 95250 h 95250"/>
                <a:gd name="connsiteX1" fmla="*/ 31750 w 114349"/>
                <a:gd name="connsiteY1" fmla="*/ 76200 h 95250"/>
                <a:gd name="connsiteX2" fmla="*/ 50800 w 114349"/>
                <a:gd name="connsiteY2" fmla="*/ 63500 h 95250"/>
                <a:gd name="connsiteX3" fmla="*/ 88900 w 114349"/>
                <a:gd name="connsiteY3" fmla="*/ 50800 h 95250"/>
                <a:gd name="connsiteX4" fmla="*/ 114300 w 114349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49" h="95250">
                  <a:moveTo>
                    <a:pt x="0" y="95250"/>
                  </a:moveTo>
                  <a:cubicBezTo>
                    <a:pt x="10583" y="88900"/>
                    <a:pt x="21284" y="82741"/>
                    <a:pt x="31750" y="76200"/>
                  </a:cubicBezTo>
                  <a:cubicBezTo>
                    <a:pt x="38222" y="72155"/>
                    <a:pt x="43826" y="66600"/>
                    <a:pt x="50800" y="63500"/>
                  </a:cubicBezTo>
                  <a:cubicBezTo>
                    <a:pt x="63033" y="58063"/>
                    <a:pt x="88900" y="50800"/>
                    <a:pt x="88900" y="50800"/>
                  </a:cubicBezTo>
                  <a:cubicBezTo>
                    <a:pt x="116648" y="9178"/>
                    <a:pt x="114300" y="27964"/>
                    <a:pt x="11430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5" name="Freeform 1024"/>
            <p:cNvSpPr/>
            <p:nvPr/>
          </p:nvSpPr>
          <p:spPr>
            <a:xfrm>
              <a:off x="3895379" y="3530225"/>
              <a:ext cx="476388" cy="349979"/>
            </a:xfrm>
            <a:custGeom>
              <a:avLst/>
              <a:gdLst>
                <a:gd name="connsiteX0" fmla="*/ 0 w 476250"/>
                <a:gd name="connsiteY0" fmla="*/ 349258 h 349258"/>
                <a:gd name="connsiteX1" fmla="*/ 50800 w 476250"/>
                <a:gd name="connsiteY1" fmla="*/ 336558 h 349258"/>
                <a:gd name="connsiteX2" fmla="*/ 69850 w 476250"/>
                <a:gd name="connsiteY2" fmla="*/ 317508 h 349258"/>
                <a:gd name="connsiteX3" fmla="*/ 88900 w 476250"/>
                <a:gd name="connsiteY3" fmla="*/ 304808 h 349258"/>
                <a:gd name="connsiteX4" fmla="*/ 107950 w 476250"/>
                <a:gd name="connsiteY4" fmla="*/ 285758 h 349258"/>
                <a:gd name="connsiteX5" fmla="*/ 133350 w 476250"/>
                <a:gd name="connsiteY5" fmla="*/ 279408 h 349258"/>
                <a:gd name="connsiteX6" fmla="*/ 152400 w 476250"/>
                <a:gd name="connsiteY6" fmla="*/ 266708 h 349258"/>
                <a:gd name="connsiteX7" fmla="*/ 177800 w 476250"/>
                <a:gd name="connsiteY7" fmla="*/ 260358 h 349258"/>
                <a:gd name="connsiteX8" fmla="*/ 184150 w 476250"/>
                <a:gd name="connsiteY8" fmla="*/ 241308 h 349258"/>
                <a:gd name="connsiteX9" fmla="*/ 222250 w 476250"/>
                <a:gd name="connsiteY9" fmla="*/ 234958 h 349258"/>
                <a:gd name="connsiteX10" fmla="*/ 241300 w 476250"/>
                <a:gd name="connsiteY10" fmla="*/ 222258 h 349258"/>
                <a:gd name="connsiteX11" fmla="*/ 279400 w 476250"/>
                <a:gd name="connsiteY11" fmla="*/ 184158 h 349258"/>
                <a:gd name="connsiteX12" fmla="*/ 336550 w 476250"/>
                <a:gd name="connsiteY12" fmla="*/ 158758 h 349258"/>
                <a:gd name="connsiteX13" fmla="*/ 342900 w 476250"/>
                <a:gd name="connsiteY13" fmla="*/ 139708 h 349258"/>
                <a:gd name="connsiteX14" fmla="*/ 349250 w 476250"/>
                <a:gd name="connsiteY14" fmla="*/ 107958 h 349258"/>
                <a:gd name="connsiteX15" fmla="*/ 381000 w 476250"/>
                <a:gd name="connsiteY15" fmla="*/ 69858 h 349258"/>
                <a:gd name="connsiteX16" fmla="*/ 393700 w 476250"/>
                <a:gd name="connsiteY16" fmla="*/ 50808 h 349258"/>
                <a:gd name="connsiteX17" fmla="*/ 412750 w 476250"/>
                <a:gd name="connsiteY17" fmla="*/ 44458 h 349258"/>
                <a:gd name="connsiteX18" fmla="*/ 444500 w 476250"/>
                <a:gd name="connsiteY18" fmla="*/ 6358 h 349258"/>
                <a:gd name="connsiteX19" fmla="*/ 476250 w 476250"/>
                <a:gd name="connsiteY19" fmla="*/ 8 h 34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0" h="349258">
                  <a:moveTo>
                    <a:pt x="0" y="349258"/>
                  </a:moveTo>
                  <a:cubicBezTo>
                    <a:pt x="4580" y="348342"/>
                    <a:pt x="42432" y="342137"/>
                    <a:pt x="50800" y="336558"/>
                  </a:cubicBezTo>
                  <a:cubicBezTo>
                    <a:pt x="58272" y="331577"/>
                    <a:pt x="62951" y="323257"/>
                    <a:pt x="69850" y="317508"/>
                  </a:cubicBezTo>
                  <a:cubicBezTo>
                    <a:pt x="75713" y="312622"/>
                    <a:pt x="83037" y="309694"/>
                    <a:pt x="88900" y="304808"/>
                  </a:cubicBezTo>
                  <a:cubicBezTo>
                    <a:pt x="95799" y="299059"/>
                    <a:pt x="100153" y="290213"/>
                    <a:pt x="107950" y="285758"/>
                  </a:cubicBezTo>
                  <a:cubicBezTo>
                    <a:pt x="115527" y="281428"/>
                    <a:pt x="124883" y="281525"/>
                    <a:pt x="133350" y="279408"/>
                  </a:cubicBezTo>
                  <a:cubicBezTo>
                    <a:pt x="139700" y="275175"/>
                    <a:pt x="145385" y="269714"/>
                    <a:pt x="152400" y="266708"/>
                  </a:cubicBezTo>
                  <a:cubicBezTo>
                    <a:pt x="160422" y="263270"/>
                    <a:pt x="170985" y="265810"/>
                    <a:pt x="177800" y="260358"/>
                  </a:cubicBezTo>
                  <a:cubicBezTo>
                    <a:pt x="183027" y="256177"/>
                    <a:pt x="178338" y="244629"/>
                    <a:pt x="184150" y="241308"/>
                  </a:cubicBezTo>
                  <a:cubicBezTo>
                    <a:pt x="195329" y="234920"/>
                    <a:pt x="209550" y="237075"/>
                    <a:pt x="222250" y="234958"/>
                  </a:cubicBezTo>
                  <a:cubicBezTo>
                    <a:pt x="228600" y="230725"/>
                    <a:pt x="235904" y="227654"/>
                    <a:pt x="241300" y="222258"/>
                  </a:cubicBezTo>
                  <a:cubicBezTo>
                    <a:pt x="267082" y="196476"/>
                    <a:pt x="237895" y="204911"/>
                    <a:pt x="279400" y="184158"/>
                  </a:cubicBezTo>
                  <a:cubicBezTo>
                    <a:pt x="370080" y="138818"/>
                    <a:pt x="280514" y="196116"/>
                    <a:pt x="336550" y="158758"/>
                  </a:cubicBezTo>
                  <a:cubicBezTo>
                    <a:pt x="338667" y="152408"/>
                    <a:pt x="341277" y="146202"/>
                    <a:pt x="342900" y="139708"/>
                  </a:cubicBezTo>
                  <a:cubicBezTo>
                    <a:pt x="345518" y="129237"/>
                    <a:pt x="345460" y="118064"/>
                    <a:pt x="349250" y="107958"/>
                  </a:cubicBezTo>
                  <a:cubicBezTo>
                    <a:pt x="355700" y="90759"/>
                    <a:pt x="369770" y="83334"/>
                    <a:pt x="381000" y="69858"/>
                  </a:cubicBezTo>
                  <a:cubicBezTo>
                    <a:pt x="385886" y="63995"/>
                    <a:pt x="387741" y="55576"/>
                    <a:pt x="393700" y="50808"/>
                  </a:cubicBezTo>
                  <a:cubicBezTo>
                    <a:pt x="398927" y="46627"/>
                    <a:pt x="406400" y="46575"/>
                    <a:pt x="412750" y="44458"/>
                  </a:cubicBezTo>
                  <a:cubicBezTo>
                    <a:pt x="420843" y="32319"/>
                    <a:pt x="431337" y="13880"/>
                    <a:pt x="444500" y="6358"/>
                  </a:cubicBezTo>
                  <a:cubicBezTo>
                    <a:pt x="456511" y="-505"/>
                    <a:pt x="464918" y="8"/>
                    <a:pt x="476250" y="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7" name="Freeform 1026"/>
            <p:cNvSpPr/>
            <p:nvPr/>
          </p:nvSpPr>
          <p:spPr>
            <a:xfrm>
              <a:off x="3382346" y="3563451"/>
              <a:ext cx="177118" cy="221506"/>
            </a:xfrm>
            <a:custGeom>
              <a:avLst/>
              <a:gdLst>
                <a:gd name="connsiteX0" fmla="*/ 0 w 177800"/>
                <a:gd name="connsiteY0" fmla="*/ 222250 h 222250"/>
                <a:gd name="connsiteX1" fmla="*/ 31750 w 177800"/>
                <a:gd name="connsiteY1" fmla="*/ 190500 h 222250"/>
                <a:gd name="connsiteX2" fmla="*/ 69850 w 177800"/>
                <a:gd name="connsiteY2" fmla="*/ 177800 h 222250"/>
                <a:gd name="connsiteX3" fmla="*/ 82550 w 177800"/>
                <a:gd name="connsiteY3" fmla="*/ 152400 h 222250"/>
                <a:gd name="connsiteX4" fmla="*/ 127000 w 177800"/>
                <a:gd name="connsiteY4" fmla="*/ 114300 h 222250"/>
                <a:gd name="connsiteX5" fmla="*/ 152400 w 177800"/>
                <a:gd name="connsiteY5" fmla="*/ 69850 h 222250"/>
                <a:gd name="connsiteX6" fmla="*/ 158750 w 177800"/>
                <a:gd name="connsiteY6" fmla="*/ 50800 h 222250"/>
                <a:gd name="connsiteX7" fmla="*/ 171450 w 177800"/>
                <a:gd name="connsiteY7" fmla="*/ 6350 h 222250"/>
                <a:gd name="connsiteX8" fmla="*/ 177800 w 177800"/>
                <a:gd name="connsiteY8" fmla="*/ 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800" h="222250">
                  <a:moveTo>
                    <a:pt x="0" y="222250"/>
                  </a:moveTo>
                  <a:cubicBezTo>
                    <a:pt x="10583" y="211667"/>
                    <a:pt x="19123" y="198535"/>
                    <a:pt x="31750" y="190500"/>
                  </a:cubicBezTo>
                  <a:cubicBezTo>
                    <a:pt x="43044" y="183313"/>
                    <a:pt x="59140" y="185832"/>
                    <a:pt x="69850" y="177800"/>
                  </a:cubicBezTo>
                  <a:cubicBezTo>
                    <a:pt x="77423" y="172120"/>
                    <a:pt x="76870" y="159973"/>
                    <a:pt x="82550" y="152400"/>
                  </a:cubicBezTo>
                  <a:cubicBezTo>
                    <a:pt x="97948" y="131869"/>
                    <a:pt x="107802" y="127099"/>
                    <a:pt x="127000" y="114300"/>
                  </a:cubicBezTo>
                  <a:cubicBezTo>
                    <a:pt x="140430" y="60579"/>
                    <a:pt x="122135" y="115248"/>
                    <a:pt x="152400" y="69850"/>
                  </a:cubicBezTo>
                  <a:cubicBezTo>
                    <a:pt x="156113" y="64281"/>
                    <a:pt x="156911" y="57236"/>
                    <a:pt x="158750" y="50800"/>
                  </a:cubicBezTo>
                  <a:cubicBezTo>
                    <a:pt x="161463" y="41305"/>
                    <a:pt x="166375" y="16500"/>
                    <a:pt x="171450" y="6350"/>
                  </a:cubicBezTo>
                  <a:cubicBezTo>
                    <a:pt x="172789" y="3673"/>
                    <a:pt x="175683" y="2117"/>
                    <a:pt x="17780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8" name="Freeform 1027"/>
            <p:cNvSpPr/>
            <p:nvPr/>
          </p:nvSpPr>
          <p:spPr>
            <a:xfrm>
              <a:off x="2378673" y="2540094"/>
              <a:ext cx="57004" cy="210430"/>
            </a:xfrm>
            <a:custGeom>
              <a:avLst/>
              <a:gdLst>
                <a:gd name="connsiteX0" fmla="*/ 57449 w 57449"/>
                <a:gd name="connsiteY0" fmla="*/ 209550 h 209550"/>
                <a:gd name="connsiteX1" fmla="*/ 44749 w 57449"/>
                <a:gd name="connsiteY1" fmla="*/ 158750 h 209550"/>
                <a:gd name="connsiteX2" fmla="*/ 25699 w 57449"/>
                <a:gd name="connsiteY2" fmla="*/ 146050 h 209550"/>
                <a:gd name="connsiteX3" fmla="*/ 12999 w 57449"/>
                <a:gd name="connsiteY3" fmla="*/ 127000 h 209550"/>
                <a:gd name="connsiteX4" fmla="*/ 6649 w 57449"/>
                <a:gd name="connsiteY4" fmla="*/ 95250 h 209550"/>
                <a:gd name="connsiteX5" fmla="*/ 299 w 57449"/>
                <a:gd name="connsiteY5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49" h="209550">
                  <a:moveTo>
                    <a:pt x="57449" y="209550"/>
                  </a:moveTo>
                  <a:cubicBezTo>
                    <a:pt x="57133" y="207969"/>
                    <a:pt x="49956" y="165259"/>
                    <a:pt x="44749" y="158750"/>
                  </a:cubicBezTo>
                  <a:cubicBezTo>
                    <a:pt x="39981" y="152791"/>
                    <a:pt x="32049" y="150283"/>
                    <a:pt x="25699" y="146050"/>
                  </a:cubicBezTo>
                  <a:cubicBezTo>
                    <a:pt x="21466" y="139700"/>
                    <a:pt x="15679" y="134146"/>
                    <a:pt x="12999" y="127000"/>
                  </a:cubicBezTo>
                  <a:cubicBezTo>
                    <a:pt x="9209" y="116894"/>
                    <a:pt x="8423" y="105896"/>
                    <a:pt x="6649" y="95250"/>
                  </a:cubicBezTo>
                  <a:cubicBezTo>
                    <a:pt x="-2096" y="42782"/>
                    <a:pt x="299" y="55874"/>
                    <a:pt x="299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9" name="Freeform 1028"/>
            <p:cNvSpPr/>
            <p:nvPr/>
          </p:nvSpPr>
          <p:spPr>
            <a:xfrm>
              <a:off x="3286661" y="2438202"/>
              <a:ext cx="126222" cy="1860649"/>
            </a:xfrm>
            <a:custGeom>
              <a:avLst/>
              <a:gdLst>
                <a:gd name="connsiteX0" fmla="*/ 6350 w 127000"/>
                <a:gd name="connsiteY0" fmla="*/ 1860550 h 1860550"/>
                <a:gd name="connsiteX1" fmla="*/ 0 w 127000"/>
                <a:gd name="connsiteY1" fmla="*/ 1822450 h 1860550"/>
                <a:gd name="connsiteX2" fmla="*/ 6350 w 127000"/>
                <a:gd name="connsiteY2" fmla="*/ 1790700 h 1860550"/>
                <a:gd name="connsiteX3" fmla="*/ 19050 w 127000"/>
                <a:gd name="connsiteY3" fmla="*/ 1708150 h 1860550"/>
                <a:gd name="connsiteX4" fmla="*/ 31750 w 127000"/>
                <a:gd name="connsiteY4" fmla="*/ 1663700 h 1860550"/>
                <a:gd name="connsiteX5" fmla="*/ 38100 w 127000"/>
                <a:gd name="connsiteY5" fmla="*/ 1625600 h 1860550"/>
                <a:gd name="connsiteX6" fmla="*/ 50800 w 127000"/>
                <a:gd name="connsiteY6" fmla="*/ 1562100 h 1860550"/>
                <a:gd name="connsiteX7" fmla="*/ 57150 w 127000"/>
                <a:gd name="connsiteY7" fmla="*/ 1492250 h 1860550"/>
                <a:gd name="connsiteX8" fmla="*/ 63500 w 127000"/>
                <a:gd name="connsiteY8" fmla="*/ 1409700 h 1860550"/>
                <a:gd name="connsiteX9" fmla="*/ 82550 w 127000"/>
                <a:gd name="connsiteY9" fmla="*/ 1352550 h 1860550"/>
                <a:gd name="connsiteX10" fmla="*/ 88900 w 127000"/>
                <a:gd name="connsiteY10" fmla="*/ 1320800 h 1860550"/>
                <a:gd name="connsiteX11" fmla="*/ 101600 w 127000"/>
                <a:gd name="connsiteY11" fmla="*/ 1219200 h 1860550"/>
                <a:gd name="connsiteX12" fmla="*/ 107950 w 127000"/>
                <a:gd name="connsiteY12" fmla="*/ 1168400 h 1860550"/>
                <a:gd name="connsiteX13" fmla="*/ 114300 w 127000"/>
                <a:gd name="connsiteY13" fmla="*/ 984250 h 1860550"/>
                <a:gd name="connsiteX14" fmla="*/ 127000 w 127000"/>
                <a:gd name="connsiteY14" fmla="*/ 806450 h 1860550"/>
                <a:gd name="connsiteX15" fmla="*/ 120650 w 127000"/>
                <a:gd name="connsiteY15" fmla="*/ 546100 h 1860550"/>
                <a:gd name="connsiteX16" fmla="*/ 114300 w 127000"/>
                <a:gd name="connsiteY16" fmla="*/ 514350 h 1860550"/>
                <a:gd name="connsiteX17" fmla="*/ 82550 w 127000"/>
                <a:gd name="connsiteY17" fmla="*/ 247650 h 1860550"/>
                <a:gd name="connsiteX18" fmla="*/ 76200 w 127000"/>
                <a:gd name="connsiteY18" fmla="*/ 196850 h 1860550"/>
                <a:gd name="connsiteX19" fmla="*/ 50800 w 127000"/>
                <a:gd name="connsiteY19" fmla="*/ 127000 h 1860550"/>
                <a:gd name="connsiteX20" fmla="*/ 38100 w 127000"/>
                <a:gd name="connsiteY20" fmla="*/ 0 h 186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00" h="1860550">
                  <a:moveTo>
                    <a:pt x="6350" y="1860550"/>
                  </a:moveTo>
                  <a:cubicBezTo>
                    <a:pt x="4233" y="1847850"/>
                    <a:pt x="0" y="1835325"/>
                    <a:pt x="0" y="1822450"/>
                  </a:cubicBezTo>
                  <a:cubicBezTo>
                    <a:pt x="0" y="1811657"/>
                    <a:pt x="4576" y="1801346"/>
                    <a:pt x="6350" y="1790700"/>
                  </a:cubicBezTo>
                  <a:cubicBezTo>
                    <a:pt x="9181" y="1773713"/>
                    <a:pt x="14833" y="1726425"/>
                    <a:pt x="19050" y="1708150"/>
                  </a:cubicBezTo>
                  <a:cubicBezTo>
                    <a:pt x="22515" y="1693135"/>
                    <a:pt x="28285" y="1678715"/>
                    <a:pt x="31750" y="1663700"/>
                  </a:cubicBezTo>
                  <a:cubicBezTo>
                    <a:pt x="34645" y="1651155"/>
                    <a:pt x="35727" y="1638255"/>
                    <a:pt x="38100" y="1625600"/>
                  </a:cubicBezTo>
                  <a:cubicBezTo>
                    <a:pt x="42078" y="1604384"/>
                    <a:pt x="50800" y="1562100"/>
                    <a:pt x="50800" y="1562100"/>
                  </a:cubicBezTo>
                  <a:cubicBezTo>
                    <a:pt x="52917" y="1538817"/>
                    <a:pt x="55208" y="1515549"/>
                    <a:pt x="57150" y="1492250"/>
                  </a:cubicBezTo>
                  <a:cubicBezTo>
                    <a:pt x="59442" y="1464747"/>
                    <a:pt x="58563" y="1436853"/>
                    <a:pt x="63500" y="1409700"/>
                  </a:cubicBezTo>
                  <a:cubicBezTo>
                    <a:pt x="67092" y="1389943"/>
                    <a:pt x="78612" y="1372241"/>
                    <a:pt x="82550" y="1352550"/>
                  </a:cubicBezTo>
                  <a:cubicBezTo>
                    <a:pt x="84667" y="1341967"/>
                    <a:pt x="87374" y="1331484"/>
                    <a:pt x="88900" y="1320800"/>
                  </a:cubicBezTo>
                  <a:cubicBezTo>
                    <a:pt x="93727" y="1287013"/>
                    <a:pt x="97367" y="1253067"/>
                    <a:pt x="101600" y="1219200"/>
                  </a:cubicBezTo>
                  <a:lnTo>
                    <a:pt x="107950" y="1168400"/>
                  </a:lnTo>
                  <a:cubicBezTo>
                    <a:pt x="110067" y="1107017"/>
                    <a:pt x="111573" y="1045609"/>
                    <a:pt x="114300" y="984250"/>
                  </a:cubicBezTo>
                  <a:cubicBezTo>
                    <a:pt x="117325" y="916194"/>
                    <a:pt x="121524" y="872162"/>
                    <a:pt x="127000" y="806450"/>
                  </a:cubicBezTo>
                  <a:cubicBezTo>
                    <a:pt x="124883" y="719667"/>
                    <a:pt x="124421" y="632827"/>
                    <a:pt x="120650" y="546100"/>
                  </a:cubicBezTo>
                  <a:cubicBezTo>
                    <a:pt x="120181" y="535317"/>
                    <a:pt x="115128" y="525111"/>
                    <a:pt x="114300" y="514350"/>
                  </a:cubicBezTo>
                  <a:cubicBezTo>
                    <a:pt x="95211" y="266190"/>
                    <a:pt x="128249" y="369515"/>
                    <a:pt x="82550" y="247650"/>
                  </a:cubicBezTo>
                  <a:cubicBezTo>
                    <a:pt x="80433" y="230717"/>
                    <a:pt x="80597" y="213339"/>
                    <a:pt x="76200" y="196850"/>
                  </a:cubicBezTo>
                  <a:cubicBezTo>
                    <a:pt x="49550" y="96912"/>
                    <a:pt x="63313" y="193737"/>
                    <a:pt x="50800" y="127000"/>
                  </a:cubicBezTo>
                  <a:cubicBezTo>
                    <a:pt x="35316" y="44420"/>
                    <a:pt x="38100" y="69762"/>
                    <a:pt x="3810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0" name="Freeform 1029"/>
            <p:cNvSpPr/>
            <p:nvPr/>
          </p:nvSpPr>
          <p:spPr>
            <a:xfrm>
              <a:off x="3445457" y="2183469"/>
              <a:ext cx="519141" cy="598066"/>
            </a:xfrm>
            <a:custGeom>
              <a:avLst/>
              <a:gdLst>
                <a:gd name="connsiteX0" fmla="*/ 0 w 520700"/>
                <a:gd name="connsiteY0" fmla="*/ 596900 h 596900"/>
                <a:gd name="connsiteX1" fmla="*/ 38100 w 520700"/>
                <a:gd name="connsiteY1" fmla="*/ 590550 h 596900"/>
                <a:gd name="connsiteX2" fmla="*/ 171450 w 520700"/>
                <a:gd name="connsiteY2" fmla="*/ 558800 h 596900"/>
                <a:gd name="connsiteX3" fmla="*/ 285750 w 520700"/>
                <a:gd name="connsiteY3" fmla="*/ 552450 h 596900"/>
                <a:gd name="connsiteX4" fmla="*/ 342900 w 520700"/>
                <a:gd name="connsiteY4" fmla="*/ 520700 h 596900"/>
                <a:gd name="connsiteX5" fmla="*/ 361950 w 520700"/>
                <a:gd name="connsiteY5" fmla="*/ 501650 h 596900"/>
                <a:gd name="connsiteX6" fmla="*/ 374650 w 520700"/>
                <a:gd name="connsiteY6" fmla="*/ 469900 h 596900"/>
                <a:gd name="connsiteX7" fmla="*/ 406400 w 520700"/>
                <a:gd name="connsiteY7" fmla="*/ 412750 h 596900"/>
                <a:gd name="connsiteX8" fmla="*/ 412750 w 520700"/>
                <a:gd name="connsiteY8" fmla="*/ 381000 h 596900"/>
                <a:gd name="connsiteX9" fmla="*/ 431800 w 520700"/>
                <a:gd name="connsiteY9" fmla="*/ 317500 h 596900"/>
                <a:gd name="connsiteX10" fmla="*/ 457200 w 520700"/>
                <a:gd name="connsiteY10" fmla="*/ 222250 h 596900"/>
                <a:gd name="connsiteX11" fmla="*/ 469900 w 520700"/>
                <a:gd name="connsiteY11" fmla="*/ 158750 h 596900"/>
                <a:gd name="connsiteX12" fmla="*/ 476250 w 520700"/>
                <a:gd name="connsiteY12" fmla="*/ 139700 h 596900"/>
                <a:gd name="connsiteX13" fmla="*/ 488950 w 520700"/>
                <a:gd name="connsiteY13" fmla="*/ 120650 h 596900"/>
                <a:gd name="connsiteX14" fmla="*/ 495300 w 520700"/>
                <a:gd name="connsiteY14" fmla="*/ 95250 h 596900"/>
                <a:gd name="connsiteX15" fmla="*/ 508000 w 520700"/>
                <a:gd name="connsiteY15" fmla="*/ 50800 h 596900"/>
                <a:gd name="connsiteX16" fmla="*/ 520700 w 520700"/>
                <a:gd name="connsiteY16" fmla="*/ 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0700" h="596900">
                  <a:moveTo>
                    <a:pt x="0" y="596900"/>
                  </a:moveTo>
                  <a:cubicBezTo>
                    <a:pt x="12700" y="594783"/>
                    <a:pt x="25531" y="593343"/>
                    <a:pt x="38100" y="590550"/>
                  </a:cubicBezTo>
                  <a:cubicBezTo>
                    <a:pt x="82704" y="580638"/>
                    <a:pt x="125828" y="561335"/>
                    <a:pt x="171450" y="558800"/>
                  </a:cubicBezTo>
                  <a:lnTo>
                    <a:pt x="285750" y="552450"/>
                  </a:lnTo>
                  <a:cubicBezTo>
                    <a:pt x="303843" y="543403"/>
                    <a:pt x="326953" y="532660"/>
                    <a:pt x="342900" y="520700"/>
                  </a:cubicBezTo>
                  <a:cubicBezTo>
                    <a:pt x="350084" y="515312"/>
                    <a:pt x="355600" y="508000"/>
                    <a:pt x="361950" y="501650"/>
                  </a:cubicBezTo>
                  <a:cubicBezTo>
                    <a:pt x="366183" y="491067"/>
                    <a:pt x="370021" y="480316"/>
                    <a:pt x="374650" y="469900"/>
                  </a:cubicBezTo>
                  <a:cubicBezTo>
                    <a:pt x="385061" y="446475"/>
                    <a:pt x="392661" y="435649"/>
                    <a:pt x="406400" y="412750"/>
                  </a:cubicBezTo>
                  <a:cubicBezTo>
                    <a:pt x="408517" y="402167"/>
                    <a:pt x="409910" y="391413"/>
                    <a:pt x="412750" y="381000"/>
                  </a:cubicBezTo>
                  <a:cubicBezTo>
                    <a:pt x="424899" y="336453"/>
                    <a:pt x="424362" y="354692"/>
                    <a:pt x="431800" y="317500"/>
                  </a:cubicBezTo>
                  <a:cubicBezTo>
                    <a:pt x="448592" y="233539"/>
                    <a:pt x="432957" y="270736"/>
                    <a:pt x="457200" y="222250"/>
                  </a:cubicBezTo>
                  <a:cubicBezTo>
                    <a:pt x="462190" y="192311"/>
                    <a:pt x="462322" y="185274"/>
                    <a:pt x="469900" y="158750"/>
                  </a:cubicBezTo>
                  <a:cubicBezTo>
                    <a:pt x="471739" y="152314"/>
                    <a:pt x="473257" y="145687"/>
                    <a:pt x="476250" y="139700"/>
                  </a:cubicBezTo>
                  <a:cubicBezTo>
                    <a:pt x="479663" y="132874"/>
                    <a:pt x="484717" y="127000"/>
                    <a:pt x="488950" y="120650"/>
                  </a:cubicBezTo>
                  <a:cubicBezTo>
                    <a:pt x="491067" y="112183"/>
                    <a:pt x="492902" y="103641"/>
                    <a:pt x="495300" y="95250"/>
                  </a:cubicBezTo>
                  <a:cubicBezTo>
                    <a:pt x="503370" y="67007"/>
                    <a:pt x="501383" y="83885"/>
                    <a:pt x="508000" y="50800"/>
                  </a:cubicBezTo>
                  <a:cubicBezTo>
                    <a:pt x="517504" y="3279"/>
                    <a:pt x="507719" y="25963"/>
                    <a:pt x="520700" y="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1" name="Freeform 1030"/>
            <p:cNvSpPr/>
            <p:nvPr/>
          </p:nvSpPr>
          <p:spPr>
            <a:xfrm>
              <a:off x="3329414" y="2254351"/>
              <a:ext cx="83469" cy="496173"/>
            </a:xfrm>
            <a:custGeom>
              <a:avLst/>
              <a:gdLst>
                <a:gd name="connsiteX0" fmla="*/ 84312 w 84312"/>
                <a:gd name="connsiteY0" fmla="*/ 495300 h 495300"/>
                <a:gd name="connsiteX1" fmla="*/ 77962 w 84312"/>
                <a:gd name="connsiteY1" fmla="*/ 419100 h 495300"/>
                <a:gd name="connsiteX2" fmla="*/ 65262 w 84312"/>
                <a:gd name="connsiteY2" fmla="*/ 393700 h 495300"/>
                <a:gd name="connsiteX3" fmla="*/ 58912 w 84312"/>
                <a:gd name="connsiteY3" fmla="*/ 368300 h 495300"/>
                <a:gd name="connsiteX4" fmla="*/ 46212 w 84312"/>
                <a:gd name="connsiteY4" fmla="*/ 342900 h 495300"/>
                <a:gd name="connsiteX5" fmla="*/ 33512 w 84312"/>
                <a:gd name="connsiteY5" fmla="*/ 304800 h 495300"/>
                <a:gd name="connsiteX6" fmla="*/ 20812 w 84312"/>
                <a:gd name="connsiteY6" fmla="*/ 260350 h 495300"/>
                <a:gd name="connsiteX7" fmla="*/ 8112 w 84312"/>
                <a:gd name="connsiteY7" fmla="*/ 241300 h 495300"/>
                <a:gd name="connsiteX8" fmla="*/ 8112 w 84312"/>
                <a:gd name="connsiteY8" fmla="*/ 146050 h 495300"/>
                <a:gd name="connsiteX9" fmla="*/ 20812 w 84312"/>
                <a:gd name="connsiteY9" fmla="*/ 107950 h 495300"/>
                <a:gd name="connsiteX10" fmla="*/ 33512 w 84312"/>
                <a:gd name="connsiteY10" fmla="*/ 57150 h 495300"/>
                <a:gd name="connsiteX11" fmla="*/ 52562 w 84312"/>
                <a:gd name="connsiteY11" fmla="*/ 38100 h 495300"/>
                <a:gd name="connsiteX12" fmla="*/ 58912 w 84312"/>
                <a:gd name="connsiteY12" fmla="*/ 19050 h 495300"/>
                <a:gd name="connsiteX13" fmla="*/ 71612 w 84312"/>
                <a:gd name="connsiteY13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312" h="495300">
                  <a:moveTo>
                    <a:pt x="84312" y="495300"/>
                  </a:moveTo>
                  <a:cubicBezTo>
                    <a:pt x="82195" y="469900"/>
                    <a:pt x="82659" y="444151"/>
                    <a:pt x="77962" y="419100"/>
                  </a:cubicBezTo>
                  <a:cubicBezTo>
                    <a:pt x="76218" y="409796"/>
                    <a:pt x="68586" y="402563"/>
                    <a:pt x="65262" y="393700"/>
                  </a:cubicBezTo>
                  <a:cubicBezTo>
                    <a:pt x="62198" y="385528"/>
                    <a:pt x="61976" y="376472"/>
                    <a:pt x="58912" y="368300"/>
                  </a:cubicBezTo>
                  <a:cubicBezTo>
                    <a:pt x="55588" y="359437"/>
                    <a:pt x="49728" y="351689"/>
                    <a:pt x="46212" y="342900"/>
                  </a:cubicBezTo>
                  <a:cubicBezTo>
                    <a:pt x="41240" y="330471"/>
                    <a:pt x="36759" y="317787"/>
                    <a:pt x="33512" y="304800"/>
                  </a:cubicBezTo>
                  <a:cubicBezTo>
                    <a:pt x="31477" y="296662"/>
                    <a:pt x="25367" y="269460"/>
                    <a:pt x="20812" y="260350"/>
                  </a:cubicBezTo>
                  <a:cubicBezTo>
                    <a:pt x="17399" y="253524"/>
                    <a:pt x="12345" y="247650"/>
                    <a:pt x="8112" y="241300"/>
                  </a:cubicBezTo>
                  <a:cubicBezTo>
                    <a:pt x="-2438" y="199101"/>
                    <a:pt x="-2968" y="208834"/>
                    <a:pt x="8112" y="146050"/>
                  </a:cubicBezTo>
                  <a:cubicBezTo>
                    <a:pt x="10438" y="132867"/>
                    <a:pt x="18187" y="121077"/>
                    <a:pt x="20812" y="107950"/>
                  </a:cubicBezTo>
                  <a:cubicBezTo>
                    <a:pt x="21728" y="103370"/>
                    <a:pt x="27933" y="65518"/>
                    <a:pt x="33512" y="57150"/>
                  </a:cubicBezTo>
                  <a:cubicBezTo>
                    <a:pt x="38493" y="49678"/>
                    <a:pt x="46212" y="44450"/>
                    <a:pt x="52562" y="38100"/>
                  </a:cubicBezTo>
                  <a:cubicBezTo>
                    <a:pt x="54679" y="31750"/>
                    <a:pt x="55919" y="25037"/>
                    <a:pt x="58912" y="19050"/>
                  </a:cubicBezTo>
                  <a:cubicBezTo>
                    <a:pt x="62325" y="12224"/>
                    <a:pt x="71612" y="0"/>
                    <a:pt x="7161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2" name="Freeform 1031"/>
            <p:cNvSpPr/>
            <p:nvPr/>
          </p:nvSpPr>
          <p:spPr>
            <a:xfrm>
              <a:off x="2054974" y="1645211"/>
              <a:ext cx="411241" cy="3776674"/>
            </a:xfrm>
            <a:custGeom>
              <a:avLst/>
              <a:gdLst>
                <a:gd name="connsiteX0" fmla="*/ 412750 w 412750"/>
                <a:gd name="connsiteY0" fmla="*/ 3778250 h 3778250"/>
                <a:gd name="connsiteX1" fmla="*/ 406400 w 412750"/>
                <a:gd name="connsiteY1" fmla="*/ 3638550 h 3778250"/>
                <a:gd name="connsiteX2" fmla="*/ 400050 w 412750"/>
                <a:gd name="connsiteY2" fmla="*/ 3568700 h 3778250"/>
                <a:gd name="connsiteX3" fmla="*/ 393700 w 412750"/>
                <a:gd name="connsiteY3" fmla="*/ 3454400 h 3778250"/>
                <a:gd name="connsiteX4" fmla="*/ 381000 w 412750"/>
                <a:gd name="connsiteY4" fmla="*/ 3333750 h 3778250"/>
                <a:gd name="connsiteX5" fmla="*/ 374650 w 412750"/>
                <a:gd name="connsiteY5" fmla="*/ 3213100 h 3778250"/>
                <a:gd name="connsiteX6" fmla="*/ 368300 w 412750"/>
                <a:gd name="connsiteY6" fmla="*/ 2952750 h 3778250"/>
                <a:gd name="connsiteX7" fmla="*/ 349250 w 412750"/>
                <a:gd name="connsiteY7" fmla="*/ 2933700 h 3778250"/>
                <a:gd name="connsiteX8" fmla="*/ 342900 w 412750"/>
                <a:gd name="connsiteY8" fmla="*/ 2882900 h 3778250"/>
                <a:gd name="connsiteX9" fmla="*/ 336550 w 412750"/>
                <a:gd name="connsiteY9" fmla="*/ 2857500 h 3778250"/>
                <a:gd name="connsiteX10" fmla="*/ 323850 w 412750"/>
                <a:gd name="connsiteY10" fmla="*/ 2743200 h 3778250"/>
                <a:gd name="connsiteX11" fmla="*/ 317500 w 412750"/>
                <a:gd name="connsiteY11" fmla="*/ 2705100 h 3778250"/>
                <a:gd name="connsiteX12" fmla="*/ 304800 w 412750"/>
                <a:gd name="connsiteY12" fmla="*/ 2660650 h 3778250"/>
                <a:gd name="connsiteX13" fmla="*/ 298450 w 412750"/>
                <a:gd name="connsiteY13" fmla="*/ 2616200 h 3778250"/>
                <a:gd name="connsiteX14" fmla="*/ 279400 w 412750"/>
                <a:gd name="connsiteY14" fmla="*/ 2584450 h 3778250"/>
                <a:gd name="connsiteX15" fmla="*/ 266700 w 412750"/>
                <a:gd name="connsiteY15" fmla="*/ 2546350 h 3778250"/>
                <a:gd name="connsiteX16" fmla="*/ 260350 w 412750"/>
                <a:gd name="connsiteY16" fmla="*/ 2489200 h 3778250"/>
                <a:gd name="connsiteX17" fmla="*/ 247650 w 412750"/>
                <a:gd name="connsiteY17" fmla="*/ 2349500 h 3778250"/>
                <a:gd name="connsiteX18" fmla="*/ 234950 w 412750"/>
                <a:gd name="connsiteY18" fmla="*/ 2298700 h 3778250"/>
                <a:gd name="connsiteX19" fmla="*/ 222250 w 412750"/>
                <a:gd name="connsiteY19" fmla="*/ 2247900 h 3778250"/>
                <a:gd name="connsiteX20" fmla="*/ 209550 w 412750"/>
                <a:gd name="connsiteY20" fmla="*/ 2165350 h 3778250"/>
                <a:gd name="connsiteX21" fmla="*/ 196850 w 412750"/>
                <a:gd name="connsiteY21" fmla="*/ 2108200 h 3778250"/>
                <a:gd name="connsiteX22" fmla="*/ 184150 w 412750"/>
                <a:gd name="connsiteY22" fmla="*/ 2032000 h 3778250"/>
                <a:gd name="connsiteX23" fmla="*/ 171450 w 412750"/>
                <a:gd name="connsiteY23" fmla="*/ 1981200 h 3778250"/>
                <a:gd name="connsiteX24" fmla="*/ 158750 w 412750"/>
                <a:gd name="connsiteY24" fmla="*/ 1955800 h 3778250"/>
                <a:gd name="connsiteX25" fmla="*/ 146050 w 412750"/>
                <a:gd name="connsiteY25" fmla="*/ 1892300 h 3778250"/>
                <a:gd name="connsiteX26" fmla="*/ 133350 w 412750"/>
                <a:gd name="connsiteY26" fmla="*/ 1847850 h 3778250"/>
                <a:gd name="connsiteX27" fmla="*/ 127000 w 412750"/>
                <a:gd name="connsiteY27" fmla="*/ 1822450 h 3778250"/>
                <a:gd name="connsiteX28" fmla="*/ 120650 w 412750"/>
                <a:gd name="connsiteY28" fmla="*/ 1803400 h 3778250"/>
                <a:gd name="connsiteX29" fmla="*/ 114300 w 412750"/>
                <a:gd name="connsiteY29" fmla="*/ 1778000 h 3778250"/>
                <a:gd name="connsiteX30" fmla="*/ 101600 w 412750"/>
                <a:gd name="connsiteY30" fmla="*/ 1739900 h 3778250"/>
                <a:gd name="connsiteX31" fmla="*/ 82550 w 412750"/>
                <a:gd name="connsiteY31" fmla="*/ 1720850 h 3778250"/>
                <a:gd name="connsiteX32" fmla="*/ 63500 w 412750"/>
                <a:gd name="connsiteY32" fmla="*/ 1663700 h 3778250"/>
                <a:gd name="connsiteX33" fmla="*/ 57150 w 412750"/>
                <a:gd name="connsiteY33" fmla="*/ 1631950 h 3778250"/>
                <a:gd name="connsiteX34" fmla="*/ 44450 w 412750"/>
                <a:gd name="connsiteY34" fmla="*/ 1606550 h 3778250"/>
                <a:gd name="connsiteX35" fmla="*/ 31750 w 412750"/>
                <a:gd name="connsiteY35" fmla="*/ 1530350 h 3778250"/>
                <a:gd name="connsiteX36" fmla="*/ 19050 w 412750"/>
                <a:gd name="connsiteY36" fmla="*/ 1504950 h 3778250"/>
                <a:gd name="connsiteX37" fmla="*/ 12700 w 412750"/>
                <a:gd name="connsiteY37" fmla="*/ 1479550 h 3778250"/>
                <a:gd name="connsiteX38" fmla="*/ 6350 w 412750"/>
                <a:gd name="connsiteY38" fmla="*/ 1403350 h 3778250"/>
                <a:gd name="connsiteX39" fmla="*/ 0 w 412750"/>
                <a:gd name="connsiteY39" fmla="*/ 1358900 h 3778250"/>
                <a:gd name="connsiteX40" fmla="*/ 6350 w 412750"/>
                <a:gd name="connsiteY40" fmla="*/ 1066800 h 3778250"/>
                <a:gd name="connsiteX41" fmla="*/ 25400 w 412750"/>
                <a:gd name="connsiteY41" fmla="*/ 971550 h 3778250"/>
                <a:gd name="connsiteX42" fmla="*/ 31750 w 412750"/>
                <a:gd name="connsiteY42" fmla="*/ 933450 h 3778250"/>
                <a:gd name="connsiteX43" fmla="*/ 38100 w 412750"/>
                <a:gd name="connsiteY43" fmla="*/ 889000 h 3778250"/>
                <a:gd name="connsiteX44" fmla="*/ 57150 w 412750"/>
                <a:gd name="connsiteY44" fmla="*/ 812800 h 3778250"/>
                <a:gd name="connsiteX45" fmla="*/ 69850 w 412750"/>
                <a:gd name="connsiteY45" fmla="*/ 685800 h 3778250"/>
                <a:gd name="connsiteX46" fmla="*/ 82550 w 412750"/>
                <a:gd name="connsiteY46" fmla="*/ 666750 h 3778250"/>
                <a:gd name="connsiteX47" fmla="*/ 101600 w 412750"/>
                <a:gd name="connsiteY47" fmla="*/ 558800 h 3778250"/>
                <a:gd name="connsiteX48" fmla="*/ 107950 w 412750"/>
                <a:gd name="connsiteY48" fmla="*/ 476250 h 3778250"/>
                <a:gd name="connsiteX49" fmla="*/ 120650 w 412750"/>
                <a:gd name="connsiteY49" fmla="*/ 425450 h 3778250"/>
                <a:gd name="connsiteX50" fmla="*/ 127000 w 412750"/>
                <a:gd name="connsiteY50" fmla="*/ 400050 h 3778250"/>
                <a:gd name="connsiteX51" fmla="*/ 133350 w 412750"/>
                <a:gd name="connsiteY51" fmla="*/ 342900 h 3778250"/>
                <a:gd name="connsiteX52" fmla="*/ 146050 w 412750"/>
                <a:gd name="connsiteY52" fmla="*/ 323850 h 3778250"/>
                <a:gd name="connsiteX53" fmla="*/ 152400 w 412750"/>
                <a:gd name="connsiteY53" fmla="*/ 304800 h 3778250"/>
                <a:gd name="connsiteX54" fmla="*/ 184150 w 412750"/>
                <a:gd name="connsiteY54" fmla="*/ 190500 h 3778250"/>
                <a:gd name="connsiteX55" fmla="*/ 190500 w 412750"/>
                <a:gd name="connsiteY55" fmla="*/ 171450 h 3778250"/>
                <a:gd name="connsiteX56" fmla="*/ 209550 w 412750"/>
                <a:gd name="connsiteY56" fmla="*/ 158750 h 3778250"/>
                <a:gd name="connsiteX57" fmla="*/ 228600 w 412750"/>
                <a:gd name="connsiteY57" fmla="*/ 114300 h 3778250"/>
                <a:gd name="connsiteX58" fmla="*/ 241300 w 412750"/>
                <a:gd name="connsiteY58" fmla="*/ 95250 h 3778250"/>
                <a:gd name="connsiteX59" fmla="*/ 260350 w 412750"/>
                <a:gd name="connsiteY59" fmla="*/ 82550 h 3778250"/>
                <a:gd name="connsiteX60" fmla="*/ 285750 w 412750"/>
                <a:gd name="connsiteY60" fmla="*/ 50800 h 3778250"/>
                <a:gd name="connsiteX61" fmla="*/ 298450 w 412750"/>
                <a:gd name="connsiteY61" fmla="*/ 25400 h 3778250"/>
                <a:gd name="connsiteX62" fmla="*/ 336550 w 412750"/>
                <a:gd name="connsiteY62" fmla="*/ 0 h 377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12750" h="3778250">
                  <a:moveTo>
                    <a:pt x="412750" y="3778250"/>
                  </a:moveTo>
                  <a:cubicBezTo>
                    <a:pt x="410633" y="3731683"/>
                    <a:pt x="409220" y="3685079"/>
                    <a:pt x="406400" y="3638550"/>
                  </a:cubicBezTo>
                  <a:cubicBezTo>
                    <a:pt x="404986" y="3615213"/>
                    <a:pt x="401659" y="3592024"/>
                    <a:pt x="400050" y="3568700"/>
                  </a:cubicBezTo>
                  <a:cubicBezTo>
                    <a:pt x="397425" y="3530632"/>
                    <a:pt x="396519" y="3492454"/>
                    <a:pt x="393700" y="3454400"/>
                  </a:cubicBezTo>
                  <a:cubicBezTo>
                    <a:pt x="379335" y="3260477"/>
                    <a:pt x="395545" y="3544652"/>
                    <a:pt x="381000" y="3333750"/>
                  </a:cubicBezTo>
                  <a:cubicBezTo>
                    <a:pt x="378229" y="3293573"/>
                    <a:pt x="376767" y="3253317"/>
                    <a:pt x="374650" y="3213100"/>
                  </a:cubicBezTo>
                  <a:cubicBezTo>
                    <a:pt x="372533" y="3126317"/>
                    <a:pt x="376159" y="3039203"/>
                    <a:pt x="368300" y="2952750"/>
                  </a:cubicBezTo>
                  <a:cubicBezTo>
                    <a:pt x="367487" y="2943807"/>
                    <a:pt x="352319" y="2942140"/>
                    <a:pt x="349250" y="2933700"/>
                  </a:cubicBezTo>
                  <a:cubicBezTo>
                    <a:pt x="343418" y="2917662"/>
                    <a:pt x="345705" y="2899733"/>
                    <a:pt x="342900" y="2882900"/>
                  </a:cubicBezTo>
                  <a:cubicBezTo>
                    <a:pt x="341465" y="2874292"/>
                    <a:pt x="338667" y="2865967"/>
                    <a:pt x="336550" y="2857500"/>
                  </a:cubicBezTo>
                  <a:cubicBezTo>
                    <a:pt x="332237" y="2814368"/>
                    <a:pt x="329842" y="2785146"/>
                    <a:pt x="323850" y="2743200"/>
                  </a:cubicBezTo>
                  <a:cubicBezTo>
                    <a:pt x="322029" y="2730454"/>
                    <a:pt x="320293" y="2717669"/>
                    <a:pt x="317500" y="2705100"/>
                  </a:cubicBezTo>
                  <a:cubicBezTo>
                    <a:pt x="303898" y="2643893"/>
                    <a:pt x="318630" y="2736714"/>
                    <a:pt x="304800" y="2660650"/>
                  </a:cubicBezTo>
                  <a:cubicBezTo>
                    <a:pt x="302123" y="2645924"/>
                    <a:pt x="303183" y="2630399"/>
                    <a:pt x="298450" y="2616200"/>
                  </a:cubicBezTo>
                  <a:cubicBezTo>
                    <a:pt x="294547" y="2604491"/>
                    <a:pt x="284507" y="2595686"/>
                    <a:pt x="279400" y="2584450"/>
                  </a:cubicBezTo>
                  <a:cubicBezTo>
                    <a:pt x="273860" y="2572263"/>
                    <a:pt x="270933" y="2559050"/>
                    <a:pt x="266700" y="2546350"/>
                  </a:cubicBezTo>
                  <a:cubicBezTo>
                    <a:pt x="264583" y="2527300"/>
                    <a:pt x="261942" y="2508301"/>
                    <a:pt x="260350" y="2489200"/>
                  </a:cubicBezTo>
                  <a:cubicBezTo>
                    <a:pt x="256447" y="2442364"/>
                    <a:pt x="256881" y="2395654"/>
                    <a:pt x="247650" y="2349500"/>
                  </a:cubicBezTo>
                  <a:cubicBezTo>
                    <a:pt x="244227" y="2332384"/>
                    <a:pt x="239183" y="2315633"/>
                    <a:pt x="234950" y="2298700"/>
                  </a:cubicBezTo>
                  <a:cubicBezTo>
                    <a:pt x="230717" y="2281767"/>
                    <a:pt x="224415" y="2265220"/>
                    <a:pt x="222250" y="2247900"/>
                  </a:cubicBezTo>
                  <a:cubicBezTo>
                    <a:pt x="211495" y="2161859"/>
                    <a:pt x="221186" y="2229349"/>
                    <a:pt x="209550" y="2165350"/>
                  </a:cubicBezTo>
                  <a:cubicBezTo>
                    <a:pt x="200610" y="2116177"/>
                    <a:pt x="208046" y="2141788"/>
                    <a:pt x="196850" y="2108200"/>
                  </a:cubicBezTo>
                  <a:cubicBezTo>
                    <a:pt x="192193" y="2075599"/>
                    <a:pt x="191114" y="2062177"/>
                    <a:pt x="184150" y="2032000"/>
                  </a:cubicBezTo>
                  <a:cubicBezTo>
                    <a:pt x="180225" y="2014993"/>
                    <a:pt x="179256" y="1996812"/>
                    <a:pt x="171450" y="1981200"/>
                  </a:cubicBezTo>
                  <a:cubicBezTo>
                    <a:pt x="167217" y="1972733"/>
                    <a:pt x="162074" y="1964663"/>
                    <a:pt x="158750" y="1955800"/>
                  </a:cubicBezTo>
                  <a:cubicBezTo>
                    <a:pt x="152429" y="1938943"/>
                    <a:pt x="149185" y="1907977"/>
                    <a:pt x="146050" y="1892300"/>
                  </a:cubicBezTo>
                  <a:cubicBezTo>
                    <a:pt x="139433" y="1859215"/>
                    <a:pt x="141420" y="1876093"/>
                    <a:pt x="133350" y="1847850"/>
                  </a:cubicBezTo>
                  <a:cubicBezTo>
                    <a:pt x="130952" y="1839459"/>
                    <a:pt x="129398" y="1830841"/>
                    <a:pt x="127000" y="1822450"/>
                  </a:cubicBezTo>
                  <a:cubicBezTo>
                    <a:pt x="125161" y="1816014"/>
                    <a:pt x="122489" y="1809836"/>
                    <a:pt x="120650" y="1803400"/>
                  </a:cubicBezTo>
                  <a:cubicBezTo>
                    <a:pt x="118252" y="1795009"/>
                    <a:pt x="116808" y="1786359"/>
                    <a:pt x="114300" y="1778000"/>
                  </a:cubicBezTo>
                  <a:cubicBezTo>
                    <a:pt x="110453" y="1765178"/>
                    <a:pt x="111066" y="1749366"/>
                    <a:pt x="101600" y="1739900"/>
                  </a:cubicBezTo>
                  <a:lnTo>
                    <a:pt x="82550" y="1720850"/>
                  </a:lnTo>
                  <a:cubicBezTo>
                    <a:pt x="64352" y="1629859"/>
                    <a:pt x="89790" y="1742570"/>
                    <a:pt x="63500" y="1663700"/>
                  </a:cubicBezTo>
                  <a:cubicBezTo>
                    <a:pt x="60087" y="1653461"/>
                    <a:pt x="60563" y="1642189"/>
                    <a:pt x="57150" y="1631950"/>
                  </a:cubicBezTo>
                  <a:cubicBezTo>
                    <a:pt x="54157" y="1622970"/>
                    <a:pt x="47774" y="1615413"/>
                    <a:pt x="44450" y="1606550"/>
                  </a:cubicBezTo>
                  <a:cubicBezTo>
                    <a:pt x="33047" y="1576142"/>
                    <a:pt x="40970" y="1567230"/>
                    <a:pt x="31750" y="1530350"/>
                  </a:cubicBezTo>
                  <a:cubicBezTo>
                    <a:pt x="29454" y="1521167"/>
                    <a:pt x="22374" y="1513813"/>
                    <a:pt x="19050" y="1504950"/>
                  </a:cubicBezTo>
                  <a:cubicBezTo>
                    <a:pt x="15986" y="1496778"/>
                    <a:pt x="14817" y="1488017"/>
                    <a:pt x="12700" y="1479550"/>
                  </a:cubicBezTo>
                  <a:cubicBezTo>
                    <a:pt x="10583" y="1454150"/>
                    <a:pt x="9018" y="1428698"/>
                    <a:pt x="6350" y="1403350"/>
                  </a:cubicBezTo>
                  <a:cubicBezTo>
                    <a:pt x="4783" y="1388465"/>
                    <a:pt x="0" y="1373867"/>
                    <a:pt x="0" y="1358900"/>
                  </a:cubicBezTo>
                  <a:cubicBezTo>
                    <a:pt x="0" y="1261510"/>
                    <a:pt x="2678" y="1164120"/>
                    <a:pt x="6350" y="1066800"/>
                  </a:cubicBezTo>
                  <a:cubicBezTo>
                    <a:pt x="7720" y="1030495"/>
                    <a:pt x="17756" y="1007221"/>
                    <a:pt x="25400" y="971550"/>
                  </a:cubicBezTo>
                  <a:cubicBezTo>
                    <a:pt x="28098" y="958961"/>
                    <a:pt x="29792" y="946175"/>
                    <a:pt x="31750" y="933450"/>
                  </a:cubicBezTo>
                  <a:cubicBezTo>
                    <a:pt x="34026" y="918657"/>
                    <a:pt x="35017" y="903646"/>
                    <a:pt x="38100" y="889000"/>
                  </a:cubicBezTo>
                  <a:cubicBezTo>
                    <a:pt x="43494" y="863380"/>
                    <a:pt x="51756" y="838420"/>
                    <a:pt x="57150" y="812800"/>
                  </a:cubicBezTo>
                  <a:cubicBezTo>
                    <a:pt x="81299" y="698092"/>
                    <a:pt x="36729" y="862445"/>
                    <a:pt x="69850" y="685800"/>
                  </a:cubicBezTo>
                  <a:cubicBezTo>
                    <a:pt x="71256" y="678299"/>
                    <a:pt x="78317" y="673100"/>
                    <a:pt x="82550" y="666750"/>
                  </a:cubicBezTo>
                  <a:cubicBezTo>
                    <a:pt x="90049" y="629256"/>
                    <a:pt x="97839" y="596411"/>
                    <a:pt x="101600" y="558800"/>
                  </a:cubicBezTo>
                  <a:cubicBezTo>
                    <a:pt x="104346" y="531339"/>
                    <a:pt x="104047" y="503571"/>
                    <a:pt x="107950" y="476250"/>
                  </a:cubicBezTo>
                  <a:cubicBezTo>
                    <a:pt x="110418" y="458971"/>
                    <a:pt x="116417" y="442383"/>
                    <a:pt x="120650" y="425450"/>
                  </a:cubicBezTo>
                  <a:lnTo>
                    <a:pt x="127000" y="400050"/>
                  </a:lnTo>
                  <a:cubicBezTo>
                    <a:pt x="129117" y="381000"/>
                    <a:pt x="128701" y="361495"/>
                    <a:pt x="133350" y="342900"/>
                  </a:cubicBezTo>
                  <a:cubicBezTo>
                    <a:pt x="135201" y="335496"/>
                    <a:pt x="142637" y="330676"/>
                    <a:pt x="146050" y="323850"/>
                  </a:cubicBezTo>
                  <a:cubicBezTo>
                    <a:pt x="149043" y="317863"/>
                    <a:pt x="150283" y="311150"/>
                    <a:pt x="152400" y="304800"/>
                  </a:cubicBezTo>
                  <a:cubicBezTo>
                    <a:pt x="166238" y="166421"/>
                    <a:pt x="144249" y="310203"/>
                    <a:pt x="184150" y="190500"/>
                  </a:cubicBezTo>
                  <a:cubicBezTo>
                    <a:pt x="186267" y="184150"/>
                    <a:pt x="186319" y="176677"/>
                    <a:pt x="190500" y="171450"/>
                  </a:cubicBezTo>
                  <a:cubicBezTo>
                    <a:pt x="195268" y="165491"/>
                    <a:pt x="203200" y="162983"/>
                    <a:pt x="209550" y="158750"/>
                  </a:cubicBezTo>
                  <a:cubicBezTo>
                    <a:pt x="216674" y="137378"/>
                    <a:pt x="216045" y="136271"/>
                    <a:pt x="228600" y="114300"/>
                  </a:cubicBezTo>
                  <a:cubicBezTo>
                    <a:pt x="232386" y="107674"/>
                    <a:pt x="235904" y="100646"/>
                    <a:pt x="241300" y="95250"/>
                  </a:cubicBezTo>
                  <a:cubicBezTo>
                    <a:pt x="246696" y="89854"/>
                    <a:pt x="254000" y="86783"/>
                    <a:pt x="260350" y="82550"/>
                  </a:cubicBezTo>
                  <a:cubicBezTo>
                    <a:pt x="275511" y="37066"/>
                    <a:pt x="253836" y="89097"/>
                    <a:pt x="285750" y="50800"/>
                  </a:cubicBezTo>
                  <a:cubicBezTo>
                    <a:pt x="291810" y="43528"/>
                    <a:pt x="291757" y="32093"/>
                    <a:pt x="298450" y="25400"/>
                  </a:cubicBezTo>
                  <a:cubicBezTo>
                    <a:pt x="309243" y="14607"/>
                    <a:pt x="336550" y="0"/>
                    <a:pt x="336550" y="0"/>
                  </a:cubicBezTo>
                </a:path>
              </a:pathLst>
            </a:custGeom>
            <a:noFill/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3" name="Freeform 1032"/>
            <p:cNvSpPr/>
            <p:nvPr/>
          </p:nvSpPr>
          <p:spPr>
            <a:xfrm>
              <a:off x="314325" y="4146011"/>
              <a:ext cx="1720291" cy="1371122"/>
            </a:xfrm>
            <a:custGeom>
              <a:avLst/>
              <a:gdLst>
                <a:gd name="connsiteX0" fmla="*/ 1720850 w 1720850"/>
                <a:gd name="connsiteY0" fmla="*/ 1371600 h 1371600"/>
                <a:gd name="connsiteX1" fmla="*/ 1689100 w 1720850"/>
                <a:gd name="connsiteY1" fmla="*/ 1327150 h 1371600"/>
                <a:gd name="connsiteX2" fmla="*/ 1676400 w 1720850"/>
                <a:gd name="connsiteY2" fmla="*/ 1301750 h 1371600"/>
                <a:gd name="connsiteX3" fmla="*/ 1638300 w 1720850"/>
                <a:gd name="connsiteY3" fmla="*/ 1270000 h 1371600"/>
                <a:gd name="connsiteX4" fmla="*/ 1625600 w 1720850"/>
                <a:gd name="connsiteY4" fmla="*/ 1250950 h 1371600"/>
                <a:gd name="connsiteX5" fmla="*/ 1606550 w 1720850"/>
                <a:gd name="connsiteY5" fmla="*/ 1238250 h 1371600"/>
                <a:gd name="connsiteX6" fmla="*/ 1581150 w 1720850"/>
                <a:gd name="connsiteY6" fmla="*/ 1219200 h 1371600"/>
                <a:gd name="connsiteX7" fmla="*/ 1549400 w 1720850"/>
                <a:gd name="connsiteY7" fmla="*/ 1200150 h 1371600"/>
                <a:gd name="connsiteX8" fmla="*/ 1504950 w 1720850"/>
                <a:gd name="connsiteY8" fmla="*/ 1149350 h 1371600"/>
                <a:gd name="connsiteX9" fmla="*/ 1479550 w 1720850"/>
                <a:gd name="connsiteY9" fmla="*/ 1130300 h 1371600"/>
                <a:gd name="connsiteX10" fmla="*/ 1454150 w 1720850"/>
                <a:gd name="connsiteY10" fmla="*/ 1098550 h 1371600"/>
                <a:gd name="connsiteX11" fmla="*/ 1409700 w 1720850"/>
                <a:gd name="connsiteY11" fmla="*/ 1054100 h 1371600"/>
                <a:gd name="connsiteX12" fmla="*/ 1403350 w 1720850"/>
                <a:gd name="connsiteY12" fmla="*/ 1028700 h 1371600"/>
                <a:gd name="connsiteX13" fmla="*/ 1377950 w 1720850"/>
                <a:gd name="connsiteY13" fmla="*/ 1009650 h 1371600"/>
                <a:gd name="connsiteX14" fmla="*/ 1358900 w 1720850"/>
                <a:gd name="connsiteY14" fmla="*/ 990600 h 1371600"/>
                <a:gd name="connsiteX15" fmla="*/ 1346200 w 1720850"/>
                <a:gd name="connsiteY15" fmla="*/ 965200 h 1371600"/>
                <a:gd name="connsiteX16" fmla="*/ 1327150 w 1720850"/>
                <a:gd name="connsiteY16" fmla="*/ 939800 h 1371600"/>
                <a:gd name="connsiteX17" fmla="*/ 1314450 w 1720850"/>
                <a:gd name="connsiteY17" fmla="*/ 914400 h 1371600"/>
                <a:gd name="connsiteX18" fmla="*/ 1289050 w 1720850"/>
                <a:gd name="connsiteY18" fmla="*/ 895350 h 1371600"/>
                <a:gd name="connsiteX19" fmla="*/ 1244600 w 1720850"/>
                <a:gd name="connsiteY19" fmla="*/ 869950 h 1371600"/>
                <a:gd name="connsiteX20" fmla="*/ 1212850 w 1720850"/>
                <a:gd name="connsiteY20" fmla="*/ 863600 h 1371600"/>
                <a:gd name="connsiteX21" fmla="*/ 1193800 w 1720850"/>
                <a:gd name="connsiteY21" fmla="*/ 844550 h 1371600"/>
                <a:gd name="connsiteX22" fmla="*/ 1117600 w 1720850"/>
                <a:gd name="connsiteY22" fmla="*/ 825500 h 1371600"/>
                <a:gd name="connsiteX23" fmla="*/ 1098550 w 1720850"/>
                <a:gd name="connsiteY23" fmla="*/ 806450 h 1371600"/>
                <a:gd name="connsiteX24" fmla="*/ 1035050 w 1720850"/>
                <a:gd name="connsiteY24" fmla="*/ 793750 h 1371600"/>
                <a:gd name="connsiteX25" fmla="*/ 965200 w 1720850"/>
                <a:gd name="connsiteY25" fmla="*/ 762000 h 1371600"/>
                <a:gd name="connsiteX26" fmla="*/ 933450 w 1720850"/>
                <a:gd name="connsiteY26" fmla="*/ 736600 h 1371600"/>
                <a:gd name="connsiteX27" fmla="*/ 876300 w 1720850"/>
                <a:gd name="connsiteY27" fmla="*/ 717550 h 1371600"/>
                <a:gd name="connsiteX28" fmla="*/ 863600 w 1720850"/>
                <a:gd name="connsiteY28" fmla="*/ 692150 h 1371600"/>
                <a:gd name="connsiteX29" fmla="*/ 781050 w 1720850"/>
                <a:gd name="connsiteY29" fmla="*/ 654050 h 1371600"/>
                <a:gd name="connsiteX30" fmla="*/ 736600 w 1720850"/>
                <a:gd name="connsiteY30" fmla="*/ 647700 h 1371600"/>
                <a:gd name="connsiteX31" fmla="*/ 717550 w 1720850"/>
                <a:gd name="connsiteY31" fmla="*/ 635000 h 1371600"/>
                <a:gd name="connsiteX32" fmla="*/ 673100 w 1720850"/>
                <a:gd name="connsiteY32" fmla="*/ 622300 h 1371600"/>
                <a:gd name="connsiteX33" fmla="*/ 641350 w 1720850"/>
                <a:gd name="connsiteY33" fmla="*/ 609600 h 1371600"/>
                <a:gd name="connsiteX34" fmla="*/ 609600 w 1720850"/>
                <a:gd name="connsiteY34" fmla="*/ 577850 h 1371600"/>
                <a:gd name="connsiteX35" fmla="*/ 584200 w 1720850"/>
                <a:gd name="connsiteY35" fmla="*/ 571500 h 1371600"/>
                <a:gd name="connsiteX36" fmla="*/ 565150 w 1720850"/>
                <a:gd name="connsiteY36" fmla="*/ 565150 h 1371600"/>
                <a:gd name="connsiteX37" fmla="*/ 546100 w 1720850"/>
                <a:gd name="connsiteY37" fmla="*/ 552450 h 1371600"/>
                <a:gd name="connsiteX38" fmla="*/ 501650 w 1720850"/>
                <a:gd name="connsiteY38" fmla="*/ 539750 h 1371600"/>
                <a:gd name="connsiteX39" fmla="*/ 463550 w 1720850"/>
                <a:gd name="connsiteY39" fmla="*/ 527050 h 1371600"/>
                <a:gd name="connsiteX40" fmla="*/ 444500 w 1720850"/>
                <a:gd name="connsiteY40" fmla="*/ 520700 h 1371600"/>
                <a:gd name="connsiteX41" fmla="*/ 419100 w 1720850"/>
                <a:gd name="connsiteY41" fmla="*/ 514350 h 1371600"/>
                <a:gd name="connsiteX42" fmla="*/ 400050 w 1720850"/>
                <a:gd name="connsiteY42" fmla="*/ 501650 h 1371600"/>
                <a:gd name="connsiteX43" fmla="*/ 374650 w 1720850"/>
                <a:gd name="connsiteY43" fmla="*/ 488950 h 1371600"/>
                <a:gd name="connsiteX44" fmla="*/ 336550 w 1720850"/>
                <a:gd name="connsiteY44" fmla="*/ 463550 h 1371600"/>
                <a:gd name="connsiteX45" fmla="*/ 323850 w 1720850"/>
                <a:gd name="connsiteY45" fmla="*/ 438150 h 1371600"/>
                <a:gd name="connsiteX46" fmla="*/ 304800 w 1720850"/>
                <a:gd name="connsiteY46" fmla="*/ 431800 h 1371600"/>
                <a:gd name="connsiteX47" fmla="*/ 285750 w 1720850"/>
                <a:gd name="connsiteY47" fmla="*/ 419100 h 1371600"/>
                <a:gd name="connsiteX48" fmla="*/ 266700 w 1720850"/>
                <a:gd name="connsiteY48" fmla="*/ 393700 h 1371600"/>
                <a:gd name="connsiteX49" fmla="*/ 228600 w 1720850"/>
                <a:gd name="connsiteY49" fmla="*/ 355600 h 1371600"/>
                <a:gd name="connsiteX50" fmla="*/ 203200 w 1720850"/>
                <a:gd name="connsiteY50" fmla="*/ 298450 h 1371600"/>
                <a:gd name="connsiteX51" fmla="*/ 158750 w 1720850"/>
                <a:gd name="connsiteY51" fmla="*/ 254000 h 1371600"/>
                <a:gd name="connsiteX52" fmla="*/ 133350 w 1720850"/>
                <a:gd name="connsiteY52" fmla="*/ 228600 h 1371600"/>
                <a:gd name="connsiteX53" fmla="*/ 127000 w 1720850"/>
                <a:gd name="connsiteY53" fmla="*/ 209550 h 1371600"/>
                <a:gd name="connsiteX54" fmla="*/ 88900 w 1720850"/>
                <a:gd name="connsiteY54" fmla="*/ 165100 h 1371600"/>
                <a:gd name="connsiteX55" fmla="*/ 76200 w 1720850"/>
                <a:gd name="connsiteY55" fmla="*/ 133350 h 1371600"/>
                <a:gd name="connsiteX56" fmla="*/ 38100 w 1720850"/>
                <a:gd name="connsiteY56" fmla="*/ 82550 h 1371600"/>
                <a:gd name="connsiteX57" fmla="*/ 25400 w 1720850"/>
                <a:gd name="connsiteY57" fmla="*/ 50800 h 1371600"/>
                <a:gd name="connsiteX58" fmla="*/ 12700 w 1720850"/>
                <a:gd name="connsiteY58" fmla="*/ 31750 h 1371600"/>
                <a:gd name="connsiteX59" fmla="*/ 6350 w 1720850"/>
                <a:gd name="connsiteY59" fmla="*/ 12700 h 1371600"/>
                <a:gd name="connsiteX60" fmla="*/ 0 w 1720850"/>
                <a:gd name="connsiteY60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720850" h="1371600">
                  <a:moveTo>
                    <a:pt x="1720850" y="1371600"/>
                  </a:moveTo>
                  <a:cubicBezTo>
                    <a:pt x="1687831" y="1289053"/>
                    <a:pt x="1729341" y="1375439"/>
                    <a:pt x="1689100" y="1327150"/>
                  </a:cubicBezTo>
                  <a:cubicBezTo>
                    <a:pt x="1683040" y="1319878"/>
                    <a:pt x="1681902" y="1309453"/>
                    <a:pt x="1676400" y="1301750"/>
                  </a:cubicBezTo>
                  <a:cubicBezTo>
                    <a:pt x="1665288" y="1286193"/>
                    <a:pt x="1653490" y="1280127"/>
                    <a:pt x="1638300" y="1270000"/>
                  </a:cubicBezTo>
                  <a:cubicBezTo>
                    <a:pt x="1634067" y="1263650"/>
                    <a:pt x="1630996" y="1256346"/>
                    <a:pt x="1625600" y="1250950"/>
                  </a:cubicBezTo>
                  <a:cubicBezTo>
                    <a:pt x="1620204" y="1245554"/>
                    <a:pt x="1612760" y="1242686"/>
                    <a:pt x="1606550" y="1238250"/>
                  </a:cubicBezTo>
                  <a:cubicBezTo>
                    <a:pt x="1597938" y="1232099"/>
                    <a:pt x="1589956" y="1225071"/>
                    <a:pt x="1581150" y="1219200"/>
                  </a:cubicBezTo>
                  <a:cubicBezTo>
                    <a:pt x="1570881" y="1212354"/>
                    <a:pt x="1559142" y="1207727"/>
                    <a:pt x="1549400" y="1200150"/>
                  </a:cubicBezTo>
                  <a:cubicBezTo>
                    <a:pt x="1504879" y="1165523"/>
                    <a:pt x="1541470" y="1185870"/>
                    <a:pt x="1504950" y="1149350"/>
                  </a:cubicBezTo>
                  <a:cubicBezTo>
                    <a:pt x="1497466" y="1141866"/>
                    <a:pt x="1487034" y="1137784"/>
                    <a:pt x="1479550" y="1130300"/>
                  </a:cubicBezTo>
                  <a:cubicBezTo>
                    <a:pt x="1469966" y="1120716"/>
                    <a:pt x="1463734" y="1108134"/>
                    <a:pt x="1454150" y="1098550"/>
                  </a:cubicBezTo>
                  <a:cubicBezTo>
                    <a:pt x="1394883" y="1039283"/>
                    <a:pt x="1460500" y="1121833"/>
                    <a:pt x="1409700" y="1054100"/>
                  </a:cubicBezTo>
                  <a:cubicBezTo>
                    <a:pt x="1407583" y="1045633"/>
                    <a:pt x="1408423" y="1035802"/>
                    <a:pt x="1403350" y="1028700"/>
                  </a:cubicBezTo>
                  <a:cubicBezTo>
                    <a:pt x="1397199" y="1020088"/>
                    <a:pt x="1385985" y="1016538"/>
                    <a:pt x="1377950" y="1009650"/>
                  </a:cubicBezTo>
                  <a:cubicBezTo>
                    <a:pt x="1371132" y="1003806"/>
                    <a:pt x="1364120" y="997908"/>
                    <a:pt x="1358900" y="990600"/>
                  </a:cubicBezTo>
                  <a:cubicBezTo>
                    <a:pt x="1353398" y="982897"/>
                    <a:pt x="1351217" y="973227"/>
                    <a:pt x="1346200" y="965200"/>
                  </a:cubicBezTo>
                  <a:cubicBezTo>
                    <a:pt x="1340591" y="956225"/>
                    <a:pt x="1332759" y="948775"/>
                    <a:pt x="1327150" y="939800"/>
                  </a:cubicBezTo>
                  <a:cubicBezTo>
                    <a:pt x="1322133" y="931773"/>
                    <a:pt x="1320610" y="921587"/>
                    <a:pt x="1314450" y="914400"/>
                  </a:cubicBezTo>
                  <a:cubicBezTo>
                    <a:pt x="1307562" y="906365"/>
                    <a:pt x="1297662" y="901501"/>
                    <a:pt x="1289050" y="895350"/>
                  </a:cubicBezTo>
                  <a:cubicBezTo>
                    <a:pt x="1276856" y="886640"/>
                    <a:pt x="1258552" y="874601"/>
                    <a:pt x="1244600" y="869950"/>
                  </a:cubicBezTo>
                  <a:cubicBezTo>
                    <a:pt x="1234361" y="866537"/>
                    <a:pt x="1223433" y="865717"/>
                    <a:pt x="1212850" y="863600"/>
                  </a:cubicBezTo>
                  <a:cubicBezTo>
                    <a:pt x="1206500" y="857250"/>
                    <a:pt x="1201832" y="848566"/>
                    <a:pt x="1193800" y="844550"/>
                  </a:cubicBezTo>
                  <a:cubicBezTo>
                    <a:pt x="1178135" y="836717"/>
                    <a:pt x="1137031" y="829386"/>
                    <a:pt x="1117600" y="825500"/>
                  </a:cubicBezTo>
                  <a:cubicBezTo>
                    <a:pt x="1111250" y="819150"/>
                    <a:pt x="1106022" y="811431"/>
                    <a:pt x="1098550" y="806450"/>
                  </a:cubicBezTo>
                  <a:cubicBezTo>
                    <a:pt x="1086459" y="798390"/>
                    <a:pt x="1038814" y="794288"/>
                    <a:pt x="1035050" y="793750"/>
                  </a:cubicBezTo>
                  <a:cubicBezTo>
                    <a:pt x="965165" y="741336"/>
                    <a:pt x="1066649" y="812724"/>
                    <a:pt x="965200" y="762000"/>
                  </a:cubicBezTo>
                  <a:cubicBezTo>
                    <a:pt x="953078" y="755939"/>
                    <a:pt x="945572" y="742661"/>
                    <a:pt x="933450" y="736600"/>
                  </a:cubicBezTo>
                  <a:cubicBezTo>
                    <a:pt x="915489" y="727620"/>
                    <a:pt x="895350" y="723900"/>
                    <a:pt x="876300" y="717550"/>
                  </a:cubicBezTo>
                  <a:cubicBezTo>
                    <a:pt x="872067" y="709083"/>
                    <a:pt x="871173" y="697830"/>
                    <a:pt x="863600" y="692150"/>
                  </a:cubicBezTo>
                  <a:cubicBezTo>
                    <a:pt x="861268" y="690401"/>
                    <a:pt x="803556" y="658551"/>
                    <a:pt x="781050" y="654050"/>
                  </a:cubicBezTo>
                  <a:cubicBezTo>
                    <a:pt x="766374" y="651115"/>
                    <a:pt x="751417" y="649817"/>
                    <a:pt x="736600" y="647700"/>
                  </a:cubicBezTo>
                  <a:cubicBezTo>
                    <a:pt x="730250" y="643467"/>
                    <a:pt x="724636" y="637834"/>
                    <a:pt x="717550" y="635000"/>
                  </a:cubicBezTo>
                  <a:cubicBezTo>
                    <a:pt x="703243" y="629277"/>
                    <a:pt x="687719" y="627173"/>
                    <a:pt x="673100" y="622300"/>
                  </a:cubicBezTo>
                  <a:cubicBezTo>
                    <a:pt x="662286" y="618695"/>
                    <a:pt x="651933" y="613833"/>
                    <a:pt x="641350" y="609600"/>
                  </a:cubicBezTo>
                  <a:cubicBezTo>
                    <a:pt x="630767" y="599017"/>
                    <a:pt x="622053" y="586152"/>
                    <a:pt x="609600" y="577850"/>
                  </a:cubicBezTo>
                  <a:cubicBezTo>
                    <a:pt x="602338" y="573009"/>
                    <a:pt x="592591" y="573898"/>
                    <a:pt x="584200" y="571500"/>
                  </a:cubicBezTo>
                  <a:cubicBezTo>
                    <a:pt x="577764" y="569661"/>
                    <a:pt x="571137" y="568143"/>
                    <a:pt x="565150" y="565150"/>
                  </a:cubicBezTo>
                  <a:cubicBezTo>
                    <a:pt x="558324" y="561737"/>
                    <a:pt x="552926" y="555863"/>
                    <a:pt x="546100" y="552450"/>
                  </a:cubicBezTo>
                  <a:cubicBezTo>
                    <a:pt x="535430" y="547115"/>
                    <a:pt x="511823" y="542802"/>
                    <a:pt x="501650" y="539750"/>
                  </a:cubicBezTo>
                  <a:cubicBezTo>
                    <a:pt x="488828" y="535903"/>
                    <a:pt x="476250" y="531283"/>
                    <a:pt x="463550" y="527050"/>
                  </a:cubicBezTo>
                  <a:cubicBezTo>
                    <a:pt x="457200" y="524933"/>
                    <a:pt x="450994" y="522323"/>
                    <a:pt x="444500" y="520700"/>
                  </a:cubicBezTo>
                  <a:lnTo>
                    <a:pt x="419100" y="514350"/>
                  </a:lnTo>
                  <a:cubicBezTo>
                    <a:pt x="412750" y="510117"/>
                    <a:pt x="406676" y="505436"/>
                    <a:pt x="400050" y="501650"/>
                  </a:cubicBezTo>
                  <a:cubicBezTo>
                    <a:pt x="391831" y="496954"/>
                    <a:pt x="382353" y="494452"/>
                    <a:pt x="374650" y="488950"/>
                  </a:cubicBezTo>
                  <a:cubicBezTo>
                    <a:pt x="333030" y="459221"/>
                    <a:pt x="377415" y="477172"/>
                    <a:pt x="336550" y="463550"/>
                  </a:cubicBezTo>
                  <a:cubicBezTo>
                    <a:pt x="332317" y="455083"/>
                    <a:pt x="330543" y="444843"/>
                    <a:pt x="323850" y="438150"/>
                  </a:cubicBezTo>
                  <a:cubicBezTo>
                    <a:pt x="319117" y="433417"/>
                    <a:pt x="310787" y="434793"/>
                    <a:pt x="304800" y="431800"/>
                  </a:cubicBezTo>
                  <a:cubicBezTo>
                    <a:pt x="297974" y="428387"/>
                    <a:pt x="291146" y="424496"/>
                    <a:pt x="285750" y="419100"/>
                  </a:cubicBezTo>
                  <a:cubicBezTo>
                    <a:pt x="278266" y="411616"/>
                    <a:pt x="273780" y="401567"/>
                    <a:pt x="266700" y="393700"/>
                  </a:cubicBezTo>
                  <a:cubicBezTo>
                    <a:pt x="254685" y="380350"/>
                    <a:pt x="241300" y="368300"/>
                    <a:pt x="228600" y="355600"/>
                  </a:cubicBezTo>
                  <a:cubicBezTo>
                    <a:pt x="222039" y="335916"/>
                    <a:pt x="216167" y="315307"/>
                    <a:pt x="203200" y="298450"/>
                  </a:cubicBezTo>
                  <a:cubicBezTo>
                    <a:pt x="190424" y="281841"/>
                    <a:pt x="173567" y="268817"/>
                    <a:pt x="158750" y="254000"/>
                  </a:cubicBezTo>
                  <a:lnTo>
                    <a:pt x="133350" y="228600"/>
                  </a:lnTo>
                  <a:cubicBezTo>
                    <a:pt x="131233" y="222250"/>
                    <a:pt x="130321" y="215362"/>
                    <a:pt x="127000" y="209550"/>
                  </a:cubicBezTo>
                  <a:cubicBezTo>
                    <a:pt x="116139" y="190543"/>
                    <a:pt x="103913" y="180113"/>
                    <a:pt x="88900" y="165100"/>
                  </a:cubicBezTo>
                  <a:cubicBezTo>
                    <a:pt x="84667" y="154517"/>
                    <a:pt x="82174" y="143058"/>
                    <a:pt x="76200" y="133350"/>
                  </a:cubicBezTo>
                  <a:cubicBezTo>
                    <a:pt x="65107" y="115323"/>
                    <a:pt x="45961" y="102203"/>
                    <a:pt x="38100" y="82550"/>
                  </a:cubicBezTo>
                  <a:cubicBezTo>
                    <a:pt x="33867" y="71967"/>
                    <a:pt x="30498" y="60995"/>
                    <a:pt x="25400" y="50800"/>
                  </a:cubicBezTo>
                  <a:cubicBezTo>
                    <a:pt x="21987" y="43974"/>
                    <a:pt x="16113" y="38576"/>
                    <a:pt x="12700" y="31750"/>
                  </a:cubicBezTo>
                  <a:cubicBezTo>
                    <a:pt x="9707" y="25763"/>
                    <a:pt x="8836" y="18915"/>
                    <a:pt x="6350" y="12700"/>
                  </a:cubicBezTo>
                  <a:cubicBezTo>
                    <a:pt x="4592" y="8306"/>
                    <a:pt x="2117" y="4233"/>
                    <a:pt x="0" y="0"/>
                  </a:cubicBezTo>
                </a:path>
              </a:pathLst>
            </a:cu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6" name="Freeform 1035"/>
            <p:cNvSpPr/>
            <p:nvPr/>
          </p:nvSpPr>
          <p:spPr>
            <a:xfrm>
              <a:off x="2606688" y="2692933"/>
              <a:ext cx="653507" cy="2704587"/>
            </a:xfrm>
            <a:custGeom>
              <a:avLst/>
              <a:gdLst>
                <a:gd name="connsiteX0" fmla="*/ 0 w 654050"/>
                <a:gd name="connsiteY0" fmla="*/ 2705100 h 2705100"/>
                <a:gd name="connsiteX1" fmla="*/ 19050 w 654050"/>
                <a:gd name="connsiteY1" fmla="*/ 2654300 h 2705100"/>
                <a:gd name="connsiteX2" fmla="*/ 25400 w 654050"/>
                <a:gd name="connsiteY2" fmla="*/ 2628900 h 2705100"/>
                <a:gd name="connsiteX3" fmla="*/ 31750 w 654050"/>
                <a:gd name="connsiteY3" fmla="*/ 2609850 h 2705100"/>
                <a:gd name="connsiteX4" fmla="*/ 38100 w 654050"/>
                <a:gd name="connsiteY4" fmla="*/ 2571750 h 2705100"/>
                <a:gd name="connsiteX5" fmla="*/ 44450 w 654050"/>
                <a:gd name="connsiteY5" fmla="*/ 2546350 h 2705100"/>
                <a:gd name="connsiteX6" fmla="*/ 50800 w 654050"/>
                <a:gd name="connsiteY6" fmla="*/ 2457450 h 2705100"/>
                <a:gd name="connsiteX7" fmla="*/ 57150 w 654050"/>
                <a:gd name="connsiteY7" fmla="*/ 2432050 h 2705100"/>
                <a:gd name="connsiteX8" fmla="*/ 82550 w 654050"/>
                <a:gd name="connsiteY8" fmla="*/ 2317750 h 2705100"/>
                <a:gd name="connsiteX9" fmla="*/ 101600 w 654050"/>
                <a:gd name="connsiteY9" fmla="*/ 2228850 h 2705100"/>
                <a:gd name="connsiteX10" fmla="*/ 120650 w 654050"/>
                <a:gd name="connsiteY10" fmla="*/ 2171700 h 2705100"/>
                <a:gd name="connsiteX11" fmla="*/ 127000 w 654050"/>
                <a:gd name="connsiteY11" fmla="*/ 2139950 h 2705100"/>
                <a:gd name="connsiteX12" fmla="*/ 133350 w 654050"/>
                <a:gd name="connsiteY12" fmla="*/ 2095500 h 2705100"/>
                <a:gd name="connsiteX13" fmla="*/ 152400 w 654050"/>
                <a:gd name="connsiteY13" fmla="*/ 2032000 h 2705100"/>
                <a:gd name="connsiteX14" fmla="*/ 158750 w 654050"/>
                <a:gd name="connsiteY14" fmla="*/ 2012950 h 2705100"/>
                <a:gd name="connsiteX15" fmla="*/ 165100 w 654050"/>
                <a:gd name="connsiteY15" fmla="*/ 1987550 h 2705100"/>
                <a:gd name="connsiteX16" fmla="*/ 158750 w 654050"/>
                <a:gd name="connsiteY16" fmla="*/ 1968500 h 2705100"/>
                <a:gd name="connsiteX17" fmla="*/ 165100 w 654050"/>
                <a:gd name="connsiteY17" fmla="*/ 1943100 h 2705100"/>
                <a:gd name="connsiteX18" fmla="*/ 171450 w 654050"/>
                <a:gd name="connsiteY18" fmla="*/ 1905000 h 2705100"/>
                <a:gd name="connsiteX19" fmla="*/ 177800 w 654050"/>
                <a:gd name="connsiteY19" fmla="*/ 1885950 h 2705100"/>
                <a:gd name="connsiteX20" fmla="*/ 184150 w 654050"/>
                <a:gd name="connsiteY20" fmla="*/ 1854200 h 2705100"/>
                <a:gd name="connsiteX21" fmla="*/ 196850 w 654050"/>
                <a:gd name="connsiteY21" fmla="*/ 1803400 h 2705100"/>
                <a:gd name="connsiteX22" fmla="*/ 209550 w 654050"/>
                <a:gd name="connsiteY22" fmla="*/ 1714500 h 2705100"/>
                <a:gd name="connsiteX23" fmla="*/ 215900 w 654050"/>
                <a:gd name="connsiteY23" fmla="*/ 1670050 h 2705100"/>
                <a:gd name="connsiteX24" fmla="*/ 222250 w 654050"/>
                <a:gd name="connsiteY24" fmla="*/ 1631950 h 2705100"/>
                <a:gd name="connsiteX25" fmla="*/ 228600 w 654050"/>
                <a:gd name="connsiteY25" fmla="*/ 1574800 h 2705100"/>
                <a:gd name="connsiteX26" fmla="*/ 241300 w 654050"/>
                <a:gd name="connsiteY26" fmla="*/ 1536700 h 2705100"/>
                <a:gd name="connsiteX27" fmla="*/ 254000 w 654050"/>
                <a:gd name="connsiteY27" fmla="*/ 1403350 h 2705100"/>
                <a:gd name="connsiteX28" fmla="*/ 266700 w 654050"/>
                <a:gd name="connsiteY28" fmla="*/ 1377950 h 2705100"/>
                <a:gd name="connsiteX29" fmla="*/ 273050 w 654050"/>
                <a:gd name="connsiteY29" fmla="*/ 1339850 h 2705100"/>
                <a:gd name="connsiteX30" fmla="*/ 285750 w 654050"/>
                <a:gd name="connsiteY30" fmla="*/ 1314450 h 2705100"/>
                <a:gd name="connsiteX31" fmla="*/ 292100 w 654050"/>
                <a:gd name="connsiteY31" fmla="*/ 1295400 h 2705100"/>
                <a:gd name="connsiteX32" fmla="*/ 304800 w 654050"/>
                <a:gd name="connsiteY32" fmla="*/ 1263650 h 2705100"/>
                <a:gd name="connsiteX33" fmla="*/ 311150 w 654050"/>
                <a:gd name="connsiteY33" fmla="*/ 1206500 h 2705100"/>
                <a:gd name="connsiteX34" fmla="*/ 336550 w 654050"/>
                <a:gd name="connsiteY34" fmla="*/ 1136650 h 2705100"/>
                <a:gd name="connsiteX35" fmla="*/ 342900 w 654050"/>
                <a:gd name="connsiteY35" fmla="*/ 1111250 h 2705100"/>
                <a:gd name="connsiteX36" fmla="*/ 368300 w 654050"/>
                <a:gd name="connsiteY36" fmla="*/ 1054100 h 2705100"/>
                <a:gd name="connsiteX37" fmla="*/ 381000 w 654050"/>
                <a:gd name="connsiteY37" fmla="*/ 1003300 h 2705100"/>
                <a:gd name="connsiteX38" fmla="*/ 387350 w 654050"/>
                <a:gd name="connsiteY38" fmla="*/ 977900 h 2705100"/>
                <a:gd name="connsiteX39" fmla="*/ 393700 w 654050"/>
                <a:gd name="connsiteY39" fmla="*/ 939800 h 2705100"/>
                <a:gd name="connsiteX40" fmla="*/ 406400 w 654050"/>
                <a:gd name="connsiteY40" fmla="*/ 812800 h 2705100"/>
                <a:gd name="connsiteX41" fmla="*/ 412750 w 654050"/>
                <a:gd name="connsiteY41" fmla="*/ 679450 h 2705100"/>
                <a:gd name="connsiteX42" fmla="*/ 431800 w 654050"/>
                <a:gd name="connsiteY42" fmla="*/ 609600 h 2705100"/>
                <a:gd name="connsiteX43" fmla="*/ 438150 w 654050"/>
                <a:gd name="connsiteY43" fmla="*/ 584200 h 2705100"/>
                <a:gd name="connsiteX44" fmla="*/ 463550 w 654050"/>
                <a:gd name="connsiteY44" fmla="*/ 514350 h 2705100"/>
                <a:gd name="connsiteX45" fmla="*/ 488950 w 654050"/>
                <a:gd name="connsiteY45" fmla="*/ 495300 h 2705100"/>
                <a:gd name="connsiteX46" fmla="*/ 508000 w 654050"/>
                <a:gd name="connsiteY46" fmla="*/ 457200 h 2705100"/>
                <a:gd name="connsiteX47" fmla="*/ 514350 w 654050"/>
                <a:gd name="connsiteY47" fmla="*/ 438150 h 2705100"/>
                <a:gd name="connsiteX48" fmla="*/ 533400 w 654050"/>
                <a:gd name="connsiteY48" fmla="*/ 425450 h 2705100"/>
                <a:gd name="connsiteX49" fmla="*/ 552450 w 654050"/>
                <a:gd name="connsiteY49" fmla="*/ 374650 h 2705100"/>
                <a:gd name="connsiteX50" fmla="*/ 558800 w 654050"/>
                <a:gd name="connsiteY50" fmla="*/ 355600 h 2705100"/>
                <a:gd name="connsiteX51" fmla="*/ 571500 w 654050"/>
                <a:gd name="connsiteY51" fmla="*/ 330200 h 2705100"/>
                <a:gd name="connsiteX52" fmla="*/ 596900 w 654050"/>
                <a:gd name="connsiteY52" fmla="*/ 241300 h 2705100"/>
                <a:gd name="connsiteX53" fmla="*/ 615950 w 654050"/>
                <a:gd name="connsiteY53" fmla="*/ 222250 h 2705100"/>
                <a:gd name="connsiteX54" fmla="*/ 622300 w 654050"/>
                <a:gd name="connsiteY54" fmla="*/ 196850 h 2705100"/>
                <a:gd name="connsiteX55" fmla="*/ 635000 w 654050"/>
                <a:gd name="connsiteY55" fmla="*/ 158750 h 2705100"/>
                <a:gd name="connsiteX56" fmla="*/ 641350 w 654050"/>
                <a:gd name="connsiteY56" fmla="*/ 107950 h 2705100"/>
                <a:gd name="connsiteX57" fmla="*/ 654050 w 654050"/>
                <a:gd name="connsiteY57" fmla="*/ 63500 h 2705100"/>
                <a:gd name="connsiteX58" fmla="*/ 647700 w 654050"/>
                <a:gd name="connsiteY58" fmla="*/ 0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4050" h="2705100">
                  <a:moveTo>
                    <a:pt x="0" y="2705100"/>
                  </a:moveTo>
                  <a:cubicBezTo>
                    <a:pt x="16105" y="2624574"/>
                    <a:pt x="-5476" y="2711528"/>
                    <a:pt x="19050" y="2654300"/>
                  </a:cubicBezTo>
                  <a:cubicBezTo>
                    <a:pt x="22488" y="2646278"/>
                    <a:pt x="23002" y="2637291"/>
                    <a:pt x="25400" y="2628900"/>
                  </a:cubicBezTo>
                  <a:cubicBezTo>
                    <a:pt x="27239" y="2622464"/>
                    <a:pt x="30298" y="2616384"/>
                    <a:pt x="31750" y="2609850"/>
                  </a:cubicBezTo>
                  <a:cubicBezTo>
                    <a:pt x="34543" y="2597281"/>
                    <a:pt x="35575" y="2584375"/>
                    <a:pt x="38100" y="2571750"/>
                  </a:cubicBezTo>
                  <a:cubicBezTo>
                    <a:pt x="39812" y="2563192"/>
                    <a:pt x="42333" y="2554817"/>
                    <a:pt x="44450" y="2546350"/>
                  </a:cubicBezTo>
                  <a:cubicBezTo>
                    <a:pt x="46567" y="2516717"/>
                    <a:pt x="47519" y="2486977"/>
                    <a:pt x="50800" y="2457450"/>
                  </a:cubicBezTo>
                  <a:cubicBezTo>
                    <a:pt x="51764" y="2448776"/>
                    <a:pt x="56130" y="2440717"/>
                    <a:pt x="57150" y="2432050"/>
                  </a:cubicBezTo>
                  <a:cubicBezTo>
                    <a:pt x="69252" y="2329186"/>
                    <a:pt x="47152" y="2376747"/>
                    <a:pt x="82550" y="2317750"/>
                  </a:cubicBezTo>
                  <a:cubicBezTo>
                    <a:pt x="94109" y="2225274"/>
                    <a:pt x="80719" y="2305412"/>
                    <a:pt x="101600" y="2228850"/>
                  </a:cubicBezTo>
                  <a:cubicBezTo>
                    <a:pt x="116372" y="2174687"/>
                    <a:pt x="97365" y="2218270"/>
                    <a:pt x="120650" y="2171700"/>
                  </a:cubicBezTo>
                  <a:cubicBezTo>
                    <a:pt x="122767" y="2161117"/>
                    <a:pt x="125226" y="2150596"/>
                    <a:pt x="127000" y="2139950"/>
                  </a:cubicBezTo>
                  <a:cubicBezTo>
                    <a:pt x="129461" y="2125187"/>
                    <a:pt x="130673" y="2110226"/>
                    <a:pt x="133350" y="2095500"/>
                  </a:cubicBezTo>
                  <a:cubicBezTo>
                    <a:pt x="137189" y="2074387"/>
                    <a:pt x="145773" y="2051882"/>
                    <a:pt x="152400" y="2032000"/>
                  </a:cubicBezTo>
                  <a:cubicBezTo>
                    <a:pt x="154517" y="2025650"/>
                    <a:pt x="157127" y="2019444"/>
                    <a:pt x="158750" y="2012950"/>
                  </a:cubicBezTo>
                  <a:lnTo>
                    <a:pt x="165100" y="1987550"/>
                  </a:lnTo>
                  <a:cubicBezTo>
                    <a:pt x="162983" y="1981200"/>
                    <a:pt x="158750" y="1975193"/>
                    <a:pt x="158750" y="1968500"/>
                  </a:cubicBezTo>
                  <a:cubicBezTo>
                    <a:pt x="158750" y="1959773"/>
                    <a:pt x="163388" y="1951658"/>
                    <a:pt x="165100" y="1943100"/>
                  </a:cubicBezTo>
                  <a:cubicBezTo>
                    <a:pt x="167625" y="1930475"/>
                    <a:pt x="168657" y="1917569"/>
                    <a:pt x="171450" y="1905000"/>
                  </a:cubicBezTo>
                  <a:cubicBezTo>
                    <a:pt x="172902" y="1898466"/>
                    <a:pt x="176177" y="1892444"/>
                    <a:pt x="177800" y="1885950"/>
                  </a:cubicBezTo>
                  <a:cubicBezTo>
                    <a:pt x="180418" y="1875479"/>
                    <a:pt x="181723" y="1864717"/>
                    <a:pt x="184150" y="1854200"/>
                  </a:cubicBezTo>
                  <a:cubicBezTo>
                    <a:pt x="188075" y="1837193"/>
                    <a:pt x="194382" y="1820679"/>
                    <a:pt x="196850" y="1803400"/>
                  </a:cubicBezTo>
                  <a:lnTo>
                    <a:pt x="209550" y="1714500"/>
                  </a:lnTo>
                  <a:cubicBezTo>
                    <a:pt x="211667" y="1699683"/>
                    <a:pt x="213439" y="1684813"/>
                    <a:pt x="215900" y="1670050"/>
                  </a:cubicBezTo>
                  <a:cubicBezTo>
                    <a:pt x="218017" y="1657350"/>
                    <a:pt x="220548" y="1644712"/>
                    <a:pt x="222250" y="1631950"/>
                  </a:cubicBezTo>
                  <a:cubicBezTo>
                    <a:pt x="224783" y="1612951"/>
                    <a:pt x="224841" y="1593595"/>
                    <a:pt x="228600" y="1574800"/>
                  </a:cubicBezTo>
                  <a:cubicBezTo>
                    <a:pt x="231225" y="1561673"/>
                    <a:pt x="241300" y="1536700"/>
                    <a:pt x="241300" y="1536700"/>
                  </a:cubicBezTo>
                  <a:cubicBezTo>
                    <a:pt x="242033" y="1524972"/>
                    <a:pt x="242996" y="1436362"/>
                    <a:pt x="254000" y="1403350"/>
                  </a:cubicBezTo>
                  <a:cubicBezTo>
                    <a:pt x="256993" y="1394370"/>
                    <a:pt x="262467" y="1386417"/>
                    <a:pt x="266700" y="1377950"/>
                  </a:cubicBezTo>
                  <a:cubicBezTo>
                    <a:pt x="268817" y="1365250"/>
                    <a:pt x="269350" y="1352182"/>
                    <a:pt x="273050" y="1339850"/>
                  </a:cubicBezTo>
                  <a:cubicBezTo>
                    <a:pt x="275770" y="1330783"/>
                    <a:pt x="282021" y="1323151"/>
                    <a:pt x="285750" y="1314450"/>
                  </a:cubicBezTo>
                  <a:cubicBezTo>
                    <a:pt x="288387" y="1308298"/>
                    <a:pt x="289750" y="1301667"/>
                    <a:pt x="292100" y="1295400"/>
                  </a:cubicBezTo>
                  <a:cubicBezTo>
                    <a:pt x="296102" y="1284727"/>
                    <a:pt x="300567" y="1274233"/>
                    <a:pt x="304800" y="1263650"/>
                  </a:cubicBezTo>
                  <a:cubicBezTo>
                    <a:pt x="306917" y="1244600"/>
                    <a:pt x="307391" y="1225295"/>
                    <a:pt x="311150" y="1206500"/>
                  </a:cubicBezTo>
                  <a:cubicBezTo>
                    <a:pt x="316339" y="1180557"/>
                    <a:pt x="328343" y="1161271"/>
                    <a:pt x="336550" y="1136650"/>
                  </a:cubicBezTo>
                  <a:cubicBezTo>
                    <a:pt x="339310" y="1128371"/>
                    <a:pt x="339836" y="1119422"/>
                    <a:pt x="342900" y="1111250"/>
                  </a:cubicBezTo>
                  <a:cubicBezTo>
                    <a:pt x="363724" y="1055720"/>
                    <a:pt x="348440" y="1118644"/>
                    <a:pt x="368300" y="1054100"/>
                  </a:cubicBezTo>
                  <a:cubicBezTo>
                    <a:pt x="373433" y="1037417"/>
                    <a:pt x="376767" y="1020233"/>
                    <a:pt x="381000" y="1003300"/>
                  </a:cubicBezTo>
                  <a:cubicBezTo>
                    <a:pt x="383117" y="994833"/>
                    <a:pt x="385915" y="986508"/>
                    <a:pt x="387350" y="977900"/>
                  </a:cubicBezTo>
                  <a:cubicBezTo>
                    <a:pt x="389467" y="965200"/>
                    <a:pt x="392224" y="952590"/>
                    <a:pt x="393700" y="939800"/>
                  </a:cubicBezTo>
                  <a:cubicBezTo>
                    <a:pt x="398577" y="897536"/>
                    <a:pt x="406400" y="812800"/>
                    <a:pt x="406400" y="812800"/>
                  </a:cubicBezTo>
                  <a:cubicBezTo>
                    <a:pt x="408517" y="768350"/>
                    <a:pt x="408171" y="723714"/>
                    <a:pt x="412750" y="679450"/>
                  </a:cubicBezTo>
                  <a:cubicBezTo>
                    <a:pt x="416421" y="643964"/>
                    <a:pt x="424015" y="636846"/>
                    <a:pt x="431800" y="609600"/>
                  </a:cubicBezTo>
                  <a:cubicBezTo>
                    <a:pt x="434198" y="601209"/>
                    <a:pt x="436257" y="592719"/>
                    <a:pt x="438150" y="584200"/>
                  </a:cubicBezTo>
                  <a:cubicBezTo>
                    <a:pt x="443430" y="560439"/>
                    <a:pt x="445056" y="532844"/>
                    <a:pt x="463550" y="514350"/>
                  </a:cubicBezTo>
                  <a:cubicBezTo>
                    <a:pt x="471034" y="506866"/>
                    <a:pt x="480483" y="501650"/>
                    <a:pt x="488950" y="495300"/>
                  </a:cubicBezTo>
                  <a:cubicBezTo>
                    <a:pt x="504911" y="447417"/>
                    <a:pt x="483381" y="506439"/>
                    <a:pt x="508000" y="457200"/>
                  </a:cubicBezTo>
                  <a:cubicBezTo>
                    <a:pt x="510993" y="451213"/>
                    <a:pt x="510169" y="443377"/>
                    <a:pt x="514350" y="438150"/>
                  </a:cubicBezTo>
                  <a:cubicBezTo>
                    <a:pt x="519118" y="432191"/>
                    <a:pt x="527050" y="429683"/>
                    <a:pt x="533400" y="425450"/>
                  </a:cubicBezTo>
                  <a:cubicBezTo>
                    <a:pt x="547813" y="382210"/>
                    <a:pt x="529671" y="435394"/>
                    <a:pt x="552450" y="374650"/>
                  </a:cubicBezTo>
                  <a:cubicBezTo>
                    <a:pt x="554800" y="368383"/>
                    <a:pt x="556163" y="361752"/>
                    <a:pt x="558800" y="355600"/>
                  </a:cubicBezTo>
                  <a:cubicBezTo>
                    <a:pt x="562529" y="346899"/>
                    <a:pt x="568507" y="339180"/>
                    <a:pt x="571500" y="330200"/>
                  </a:cubicBezTo>
                  <a:cubicBezTo>
                    <a:pt x="571665" y="329706"/>
                    <a:pt x="590785" y="247415"/>
                    <a:pt x="596900" y="241300"/>
                  </a:cubicBezTo>
                  <a:lnTo>
                    <a:pt x="615950" y="222250"/>
                  </a:lnTo>
                  <a:cubicBezTo>
                    <a:pt x="618067" y="213783"/>
                    <a:pt x="619792" y="205209"/>
                    <a:pt x="622300" y="196850"/>
                  </a:cubicBezTo>
                  <a:cubicBezTo>
                    <a:pt x="626147" y="184028"/>
                    <a:pt x="635000" y="158750"/>
                    <a:pt x="635000" y="158750"/>
                  </a:cubicBezTo>
                  <a:cubicBezTo>
                    <a:pt x="637117" y="141817"/>
                    <a:pt x="638545" y="124783"/>
                    <a:pt x="641350" y="107950"/>
                  </a:cubicBezTo>
                  <a:cubicBezTo>
                    <a:pt x="644008" y="92003"/>
                    <a:pt x="649017" y="78599"/>
                    <a:pt x="654050" y="63500"/>
                  </a:cubicBezTo>
                  <a:lnTo>
                    <a:pt x="647700" y="0"/>
                  </a:lnTo>
                </a:path>
              </a:pathLst>
            </a:cu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7" name="Freeform 1036"/>
            <p:cNvSpPr/>
            <p:nvPr/>
          </p:nvSpPr>
          <p:spPr>
            <a:xfrm>
              <a:off x="2282989" y="1193339"/>
              <a:ext cx="374596" cy="2604909"/>
            </a:xfrm>
            <a:custGeom>
              <a:avLst/>
              <a:gdLst>
                <a:gd name="connsiteX0" fmla="*/ 0 w 374650"/>
                <a:gd name="connsiteY0" fmla="*/ 2603500 h 2603500"/>
                <a:gd name="connsiteX1" fmla="*/ 12700 w 374650"/>
                <a:gd name="connsiteY1" fmla="*/ 2387600 h 2603500"/>
                <a:gd name="connsiteX2" fmla="*/ 25400 w 374650"/>
                <a:gd name="connsiteY2" fmla="*/ 2368550 h 2603500"/>
                <a:gd name="connsiteX3" fmla="*/ 31750 w 374650"/>
                <a:gd name="connsiteY3" fmla="*/ 2349500 h 2603500"/>
                <a:gd name="connsiteX4" fmla="*/ 44450 w 374650"/>
                <a:gd name="connsiteY4" fmla="*/ 2330450 h 2603500"/>
                <a:gd name="connsiteX5" fmla="*/ 50800 w 374650"/>
                <a:gd name="connsiteY5" fmla="*/ 2311400 h 2603500"/>
                <a:gd name="connsiteX6" fmla="*/ 63500 w 374650"/>
                <a:gd name="connsiteY6" fmla="*/ 2292350 h 2603500"/>
                <a:gd name="connsiteX7" fmla="*/ 95250 w 374650"/>
                <a:gd name="connsiteY7" fmla="*/ 2235200 h 2603500"/>
                <a:gd name="connsiteX8" fmla="*/ 101600 w 374650"/>
                <a:gd name="connsiteY8" fmla="*/ 2197100 h 2603500"/>
                <a:gd name="connsiteX9" fmla="*/ 127000 w 374650"/>
                <a:gd name="connsiteY9" fmla="*/ 2127250 h 2603500"/>
                <a:gd name="connsiteX10" fmla="*/ 133350 w 374650"/>
                <a:gd name="connsiteY10" fmla="*/ 2108200 h 2603500"/>
                <a:gd name="connsiteX11" fmla="*/ 152400 w 374650"/>
                <a:gd name="connsiteY11" fmla="*/ 1924050 h 2603500"/>
                <a:gd name="connsiteX12" fmla="*/ 158750 w 374650"/>
                <a:gd name="connsiteY12" fmla="*/ 1765300 h 2603500"/>
                <a:gd name="connsiteX13" fmla="*/ 171450 w 374650"/>
                <a:gd name="connsiteY13" fmla="*/ 1670050 h 2603500"/>
                <a:gd name="connsiteX14" fmla="*/ 177800 w 374650"/>
                <a:gd name="connsiteY14" fmla="*/ 1612900 h 2603500"/>
                <a:gd name="connsiteX15" fmla="*/ 184150 w 374650"/>
                <a:gd name="connsiteY15" fmla="*/ 1517650 h 2603500"/>
                <a:gd name="connsiteX16" fmla="*/ 196850 w 374650"/>
                <a:gd name="connsiteY16" fmla="*/ 1447800 h 2603500"/>
                <a:gd name="connsiteX17" fmla="*/ 209550 w 374650"/>
                <a:gd name="connsiteY17" fmla="*/ 1339850 h 2603500"/>
                <a:gd name="connsiteX18" fmla="*/ 228600 w 374650"/>
                <a:gd name="connsiteY18" fmla="*/ 1289050 h 2603500"/>
                <a:gd name="connsiteX19" fmla="*/ 241300 w 374650"/>
                <a:gd name="connsiteY19" fmla="*/ 1225550 h 2603500"/>
                <a:gd name="connsiteX20" fmla="*/ 247650 w 374650"/>
                <a:gd name="connsiteY20" fmla="*/ 1193800 h 2603500"/>
                <a:gd name="connsiteX21" fmla="*/ 266700 w 374650"/>
                <a:gd name="connsiteY21" fmla="*/ 1168400 h 2603500"/>
                <a:gd name="connsiteX22" fmla="*/ 285750 w 374650"/>
                <a:gd name="connsiteY22" fmla="*/ 1130300 h 2603500"/>
                <a:gd name="connsiteX23" fmla="*/ 298450 w 374650"/>
                <a:gd name="connsiteY23" fmla="*/ 1073150 h 2603500"/>
                <a:gd name="connsiteX24" fmla="*/ 304800 w 374650"/>
                <a:gd name="connsiteY24" fmla="*/ 1041400 h 2603500"/>
                <a:gd name="connsiteX25" fmla="*/ 323850 w 374650"/>
                <a:gd name="connsiteY25" fmla="*/ 1016000 h 2603500"/>
                <a:gd name="connsiteX26" fmla="*/ 342900 w 374650"/>
                <a:gd name="connsiteY26" fmla="*/ 958850 h 2603500"/>
                <a:gd name="connsiteX27" fmla="*/ 349250 w 374650"/>
                <a:gd name="connsiteY27" fmla="*/ 933450 h 2603500"/>
                <a:gd name="connsiteX28" fmla="*/ 355600 w 374650"/>
                <a:gd name="connsiteY28" fmla="*/ 914400 h 2603500"/>
                <a:gd name="connsiteX29" fmla="*/ 355600 w 374650"/>
                <a:gd name="connsiteY29" fmla="*/ 133350 h 2603500"/>
                <a:gd name="connsiteX30" fmla="*/ 361950 w 374650"/>
                <a:gd name="connsiteY30" fmla="*/ 76200 h 2603500"/>
                <a:gd name="connsiteX31" fmla="*/ 374650 w 374650"/>
                <a:gd name="connsiteY31" fmla="*/ 25400 h 2603500"/>
                <a:gd name="connsiteX32" fmla="*/ 374650 w 374650"/>
                <a:gd name="connsiteY32" fmla="*/ 0 h 260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74650" h="2603500">
                  <a:moveTo>
                    <a:pt x="0" y="2603500"/>
                  </a:moveTo>
                  <a:cubicBezTo>
                    <a:pt x="61" y="2602273"/>
                    <a:pt x="8778" y="2409826"/>
                    <a:pt x="12700" y="2387600"/>
                  </a:cubicBezTo>
                  <a:cubicBezTo>
                    <a:pt x="14026" y="2380084"/>
                    <a:pt x="21987" y="2375376"/>
                    <a:pt x="25400" y="2368550"/>
                  </a:cubicBezTo>
                  <a:cubicBezTo>
                    <a:pt x="28393" y="2362563"/>
                    <a:pt x="28757" y="2355487"/>
                    <a:pt x="31750" y="2349500"/>
                  </a:cubicBezTo>
                  <a:cubicBezTo>
                    <a:pt x="35163" y="2342674"/>
                    <a:pt x="41037" y="2337276"/>
                    <a:pt x="44450" y="2330450"/>
                  </a:cubicBezTo>
                  <a:cubicBezTo>
                    <a:pt x="47443" y="2324463"/>
                    <a:pt x="47807" y="2317387"/>
                    <a:pt x="50800" y="2311400"/>
                  </a:cubicBezTo>
                  <a:cubicBezTo>
                    <a:pt x="54213" y="2304574"/>
                    <a:pt x="60087" y="2299176"/>
                    <a:pt x="63500" y="2292350"/>
                  </a:cubicBezTo>
                  <a:cubicBezTo>
                    <a:pt x="92603" y="2234143"/>
                    <a:pt x="57780" y="2285160"/>
                    <a:pt x="95250" y="2235200"/>
                  </a:cubicBezTo>
                  <a:cubicBezTo>
                    <a:pt x="97367" y="2222500"/>
                    <a:pt x="98477" y="2209591"/>
                    <a:pt x="101600" y="2197100"/>
                  </a:cubicBezTo>
                  <a:cubicBezTo>
                    <a:pt x="108270" y="2170418"/>
                    <a:pt x="117531" y="2152500"/>
                    <a:pt x="127000" y="2127250"/>
                  </a:cubicBezTo>
                  <a:cubicBezTo>
                    <a:pt x="129350" y="2120983"/>
                    <a:pt x="131233" y="2114550"/>
                    <a:pt x="133350" y="2108200"/>
                  </a:cubicBezTo>
                  <a:cubicBezTo>
                    <a:pt x="146746" y="1940751"/>
                    <a:pt x="133175" y="2000951"/>
                    <a:pt x="152400" y="1924050"/>
                  </a:cubicBezTo>
                  <a:cubicBezTo>
                    <a:pt x="154517" y="1871133"/>
                    <a:pt x="155892" y="1818182"/>
                    <a:pt x="158750" y="1765300"/>
                  </a:cubicBezTo>
                  <a:cubicBezTo>
                    <a:pt x="162760" y="1691118"/>
                    <a:pt x="157801" y="1710998"/>
                    <a:pt x="171450" y="1670050"/>
                  </a:cubicBezTo>
                  <a:cubicBezTo>
                    <a:pt x="173567" y="1651000"/>
                    <a:pt x="176208" y="1632001"/>
                    <a:pt x="177800" y="1612900"/>
                  </a:cubicBezTo>
                  <a:cubicBezTo>
                    <a:pt x="180443" y="1581189"/>
                    <a:pt x="181133" y="1549327"/>
                    <a:pt x="184150" y="1517650"/>
                  </a:cubicBezTo>
                  <a:cubicBezTo>
                    <a:pt x="187879" y="1478499"/>
                    <a:pt x="191660" y="1484132"/>
                    <a:pt x="196850" y="1447800"/>
                  </a:cubicBezTo>
                  <a:cubicBezTo>
                    <a:pt x="199726" y="1427665"/>
                    <a:pt x="205593" y="1361613"/>
                    <a:pt x="209550" y="1339850"/>
                  </a:cubicBezTo>
                  <a:cubicBezTo>
                    <a:pt x="211209" y="1330725"/>
                    <a:pt x="227541" y="1291698"/>
                    <a:pt x="228600" y="1289050"/>
                  </a:cubicBezTo>
                  <a:cubicBezTo>
                    <a:pt x="244157" y="1180148"/>
                    <a:pt x="226523" y="1284659"/>
                    <a:pt x="241300" y="1225550"/>
                  </a:cubicBezTo>
                  <a:cubicBezTo>
                    <a:pt x="243918" y="1215079"/>
                    <a:pt x="243267" y="1203663"/>
                    <a:pt x="247650" y="1193800"/>
                  </a:cubicBezTo>
                  <a:cubicBezTo>
                    <a:pt x="251948" y="1184129"/>
                    <a:pt x="261255" y="1177475"/>
                    <a:pt x="266700" y="1168400"/>
                  </a:cubicBezTo>
                  <a:cubicBezTo>
                    <a:pt x="274005" y="1156224"/>
                    <a:pt x="279400" y="1143000"/>
                    <a:pt x="285750" y="1130300"/>
                  </a:cubicBezTo>
                  <a:cubicBezTo>
                    <a:pt x="304902" y="1034541"/>
                    <a:pt x="280515" y="1153859"/>
                    <a:pt x="298450" y="1073150"/>
                  </a:cubicBezTo>
                  <a:cubicBezTo>
                    <a:pt x="300791" y="1062614"/>
                    <a:pt x="300417" y="1051263"/>
                    <a:pt x="304800" y="1041400"/>
                  </a:cubicBezTo>
                  <a:cubicBezTo>
                    <a:pt x="309098" y="1031729"/>
                    <a:pt x="317500" y="1024467"/>
                    <a:pt x="323850" y="1016000"/>
                  </a:cubicBezTo>
                  <a:cubicBezTo>
                    <a:pt x="339067" y="955131"/>
                    <a:pt x="318988" y="1030585"/>
                    <a:pt x="342900" y="958850"/>
                  </a:cubicBezTo>
                  <a:cubicBezTo>
                    <a:pt x="345660" y="950571"/>
                    <a:pt x="346852" y="941841"/>
                    <a:pt x="349250" y="933450"/>
                  </a:cubicBezTo>
                  <a:cubicBezTo>
                    <a:pt x="351089" y="927014"/>
                    <a:pt x="353483" y="920750"/>
                    <a:pt x="355600" y="914400"/>
                  </a:cubicBezTo>
                  <a:cubicBezTo>
                    <a:pt x="349484" y="535179"/>
                    <a:pt x="344820" y="510652"/>
                    <a:pt x="355600" y="133350"/>
                  </a:cubicBezTo>
                  <a:cubicBezTo>
                    <a:pt x="356147" y="114191"/>
                    <a:pt x="358619" y="95076"/>
                    <a:pt x="361950" y="76200"/>
                  </a:cubicBezTo>
                  <a:cubicBezTo>
                    <a:pt x="364983" y="59011"/>
                    <a:pt x="374650" y="42854"/>
                    <a:pt x="374650" y="25400"/>
                  </a:cubicBezTo>
                  <a:lnTo>
                    <a:pt x="374650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8" name="Freeform 1037"/>
            <p:cNvSpPr/>
            <p:nvPr/>
          </p:nvSpPr>
          <p:spPr>
            <a:xfrm>
              <a:off x="2993499" y="4134936"/>
              <a:ext cx="889665" cy="1320175"/>
            </a:xfrm>
            <a:custGeom>
              <a:avLst/>
              <a:gdLst>
                <a:gd name="connsiteX0" fmla="*/ 0 w 889000"/>
                <a:gd name="connsiteY0" fmla="*/ 1320800 h 1320800"/>
                <a:gd name="connsiteX1" fmla="*/ 88900 w 889000"/>
                <a:gd name="connsiteY1" fmla="*/ 1308100 h 1320800"/>
                <a:gd name="connsiteX2" fmla="*/ 120650 w 889000"/>
                <a:gd name="connsiteY2" fmla="*/ 1289050 h 1320800"/>
                <a:gd name="connsiteX3" fmla="*/ 177800 w 889000"/>
                <a:gd name="connsiteY3" fmla="*/ 1257300 h 1320800"/>
                <a:gd name="connsiteX4" fmla="*/ 203200 w 889000"/>
                <a:gd name="connsiteY4" fmla="*/ 1225550 h 1320800"/>
                <a:gd name="connsiteX5" fmla="*/ 222250 w 889000"/>
                <a:gd name="connsiteY5" fmla="*/ 1212850 h 1320800"/>
                <a:gd name="connsiteX6" fmla="*/ 247650 w 889000"/>
                <a:gd name="connsiteY6" fmla="*/ 1187450 h 1320800"/>
                <a:gd name="connsiteX7" fmla="*/ 279400 w 889000"/>
                <a:gd name="connsiteY7" fmla="*/ 1130300 h 1320800"/>
                <a:gd name="connsiteX8" fmla="*/ 298450 w 889000"/>
                <a:gd name="connsiteY8" fmla="*/ 1117600 h 1320800"/>
                <a:gd name="connsiteX9" fmla="*/ 336550 w 889000"/>
                <a:gd name="connsiteY9" fmla="*/ 1066800 h 1320800"/>
                <a:gd name="connsiteX10" fmla="*/ 387350 w 889000"/>
                <a:gd name="connsiteY10" fmla="*/ 1035050 h 1320800"/>
                <a:gd name="connsiteX11" fmla="*/ 419100 w 889000"/>
                <a:gd name="connsiteY11" fmla="*/ 996950 h 1320800"/>
                <a:gd name="connsiteX12" fmla="*/ 463550 w 889000"/>
                <a:gd name="connsiteY12" fmla="*/ 933450 h 1320800"/>
                <a:gd name="connsiteX13" fmla="*/ 488950 w 889000"/>
                <a:gd name="connsiteY13" fmla="*/ 914400 h 1320800"/>
                <a:gd name="connsiteX14" fmla="*/ 501650 w 889000"/>
                <a:gd name="connsiteY14" fmla="*/ 895350 h 1320800"/>
                <a:gd name="connsiteX15" fmla="*/ 520700 w 889000"/>
                <a:gd name="connsiteY15" fmla="*/ 863600 h 1320800"/>
                <a:gd name="connsiteX16" fmla="*/ 539750 w 889000"/>
                <a:gd name="connsiteY16" fmla="*/ 844550 h 1320800"/>
                <a:gd name="connsiteX17" fmla="*/ 552450 w 889000"/>
                <a:gd name="connsiteY17" fmla="*/ 819150 h 1320800"/>
                <a:gd name="connsiteX18" fmla="*/ 571500 w 889000"/>
                <a:gd name="connsiteY18" fmla="*/ 800100 h 1320800"/>
                <a:gd name="connsiteX19" fmla="*/ 590550 w 889000"/>
                <a:gd name="connsiteY19" fmla="*/ 755650 h 1320800"/>
                <a:gd name="connsiteX20" fmla="*/ 603250 w 889000"/>
                <a:gd name="connsiteY20" fmla="*/ 723900 h 1320800"/>
                <a:gd name="connsiteX21" fmla="*/ 622300 w 889000"/>
                <a:gd name="connsiteY21" fmla="*/ 704850 h 1320800"/>
                <a:gd name="connsiteX22" fmla="*/ 647700 w 889000"/>
                <a:gd name="connsiteY22" fmla="*/ 673100 h 1320800"/>
                <a:gd name="connsiteX23" fmla="*/ 660400 w 889000"/>
                <a:gd name="connsiteY23" fmla="*/ 584200 h 1320800"/>
                <a:gd name="connsiteX24" fmla="*/ 673100 w 889000"/>
                <a:gd name="connsiteY24" fmla="*/ 546100 h 1320800"/>
                <a:gd name="connsiteX25" fmla="*/ 685800 w 889000"/>
                <a:gd name="connsiteY25" fmla="*/ 482600 h 1320800"/>
                <a:gd name="connsiteX26" fmla="*/ 698500 w 889000"/>
                <a:gd name="connsiteY26" fmla="*/ 457200 h 1320800"/>
                <a:gd name="connsiteX27" fmla="*/ 736600 w 889000"/>
                <a:gd name="connsiteY27" fmla="*/ 393700 h 1320800"/>
                <a:gd name="connsiteX28" fmla="*/ 774700 w 889000"/>
                <a:gd name="connsiteY28" fmla="*/ 330200 h 1320800"/>
                <a:gd name="connsiteX29" fmla="*/ 781050 w 889000"/>
                <a:gd name="connsiteY29" fmla="*/ 304800 h 1320800"/>
                <a:gd name="connsiteX30" fmla="*/ 806450 w 889000"/>
                <a:gd name="connsiteY30" fmla="*/ 247650 h 1320800"/>
                <a:gd name="connsiteX31" fmla="*/ 825500 w 889000"/>
                <a:gd name="connsiteY31" fmla="*/ 158750 h 1320800"/>
                <a:gd name="connsiteX32" fmla="*/ 838200 w 889000"/>
                <a:gd name="connsiteY32" fmla="*/ 88900 h 1320800"/>
                <a:gd name="connsiteX33" fmla="*/ 857250 w 889000"/>
                <a:gd name="connsiteY33" fmla="*/ 44450 h 1320800"/>
                <a:gd name="connsiteX34" fmla="*/ 869950 w 889000"/>
                <a:gd name="connsiteY34" fmla="*/ 25400 h 1320800"/>
                <a:gd name="connsiteX35" fmla="*/ 889000 w 889000"/>
                <a:gd name="connsiteY35" fmla="*/ 0 h 13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89000" h="1320800">
                  <a:moveTo>
                    <a:pt x="0" y="1320800"/>
                  </a:moveTo>
                  <a:cubicBezTo>
                    <a:pt x="5733" y="1320163"/>
                    <a:pt x="73348" y="1314321"/>
                    <a:pt x="88900" y="1308100"/>
                  </a:cubicBezTo>
                  <a:cubicBezTo>
                    <a:pt x="100359" y="1303516"/>
                    <a:pt x="109611" y="1294570"/>
                    <a:pt x="120650" y="1289050"/>
                  </a:cubicBezTo>
                  <a:cubicBezTo>
                    <a:pt x="151953" y="1273399"/>
                    <a:pt x="152820" y="1282280"/>
                    <a:pt x="177800" y="1257300"/>
                  </a:cubicBezTo>
                  <a:cubicBezTo>
                    <a:pt x="187384" y="1247716"/>
                    <a:pt x="193616" y="1235134"/>
                    <a:pt x="203200" y="1225550"/>
                  </a:cubicBezTo>
                  <a:cubicBezTo>
                    <a:pt x="208596" y="1220154"/>
                    <a:pt x="216456" y="1217817"/>
                    <a:pt x="222250" y="1212850"/>
                  </a:cubicBezTo>
                  <a:cubicBezTo>
                    <a:pt x="231341" y="1205058"/>
                    <a:pt x="239765" y="1196461"/>
                    <a:pt x="247650" y="1187450"/>
                  </a:cubicBezTo>
                  <a:cubicBezTo>
                    <a:pt x="320416" y="1104289"/>
                    <a:pt x="212282" y="1224265"/>
                    <a:pt x="279400" y="1130300"/>
                  </a:cubicBezTo>
                  <a:cubicBezTo>
                    <a:pt x="283836" y="1124090"/>
                    <a:pt x="293345" y="1123273"/>
                    <a:pt x="298450" y="1117600"/>
                  </a:cubicBezTo>
                  <a:cubicBezTo>
                    <a:pt x="312610" y="1101867"/>
                    <a:pt x="317618" y="1076266"/>
                    <a:pt x="336550" y="1066800"/>
                  </a:cubicBezTo>
                  <a:cubicBezTo>
                    <a:pt x="356670" y="1056740"/>
                    <a:pt x="370864" y="1051536"/>
                    <a:pt x="387350" y="1035050"/>
                  </a:cubicBezTo>
                  <a:cubicBezTo>
                    <a:pt x="399040" y="1023360"/>
                    <a:pt x="409377" y="1010320"/>
                    <a:pt x="419100" y="996950"/>
                  </a:cubicBezTo>
                  <a:cubicBezTo>
                    <a:pt x="445262" y="960977"/>
                    <a:pt x="430287" y="966713"/>
                    <a:pt x="463550" y="933450"/>
                  </a:cubicBezTo>
                  <a:cubicBezTo>
                    <a:pt x="471034" y="925966"/>
                    <a:pt x="481466" y="921884"/>
                    <a:pt x="488950" y="914400"/>
                  </a:cubicBezTo>
                  <a:cubicBezTo>
                    <a:pt x="494346" y="909004"/>
                    <a:pt x="497605" y="901822"/>
                    <a:pt x="501650" y="895350"/>
                  </a:cubicBezTo>
                  <a:cubicBezTo>
                    <a:pt x="508191" y="884884"/>
                    <a:pt x="513295" y="873474"/>
                    <a:pt x="520700" y="863600"/>
                  </a:cubicBezTo>
                  <a:cubicBezTo>
                    <a:pt x="526088" y="856416"/>
                    <a:pt x="534530" y="851858"/>
                    <a:pt x="539750" y="844550"/>
                  </a:cubicBezTo>
                  <a:cubicBezTo>
                    <a:pt x="545252" y="836847"/>
                    <a:pt x="546948" y="826853"/>
                    <a:pt x="552450" y="819150"/>
                  </a:cubicBezTo>
                  <a:cubicBezTo>
                    <a:pt x="557670" y="811842"/>
                    <a:pt x="566280" y="807408"/>
                    <a:pt x="571500" y="800100"/>
                  </a:cubicBezTo>
                  <a:cubicBezTo>
                    <a:pt x="583237" y="783668"/>
                    <a:pt x="584004" y="773105"/>
                    <a:pt x="590550" y="755650"/>
                  </a:cubicBezTo>
                  <a:cubicBezTo>
                    <a:pt x="594552" y="744977"/>
                    <a:pt x="597209" y="733566"/>
                    <a:pt x="603250" y="723900"/>
                  </a:cubicBezTo>
                  <a:cubicBezTo>
                    <a:pt x="608010" y="716285"/>
                    <a:pt x="616386" y="711608"/>
                    <a:pt x="622300" y="704850"/>
                  </a:cubicBezTo>
                  <a:cubicBezTo>
                    <a:pt x="631225" y="694650"/>
                    <a:pt x="639233" y="683683"/>
                    <a:pt x="647700" y="673100"/>
                  </a:cubicBezTo>
                  <a:cubicBezTo>
                    <a:pt x="651933" y="643467"/>
                    <a:pt x="650934" y="612598"/>
                    <a:pt x="660400" y="584200"/>
                  </a:cubicBezTo>
                  <a:cubicBezTo>
                    <a:pt x="664633" y="571500"/>
                    <a:pt x="669853" y="559087"/>
                    <a:pt x="673100" y="546100"/>
                  </a:cubicBezTo>
                  <a:cubicBezTo>
                    <a:pt x="678335" y="525159"/>
                    <a:pt x="676147" y="501907"/>
                    <a:pt x="685800" y="482600"/>
                  </a:cubicBezTo>
                  <a:cubicBezTo>
                    <a:pt x="690033" y="474133"/>
                    <a:pt x="693804" y="465419"/>
                    <a:pt x="698500" y="457200"/>
                  </a:cubicBezTo>
                  <a:cubicBezTo>
                    <a:pt x="729779" y="402461"/>
                    <a:pt x="687035" y="492829"/>
                    <a:pt x="736600" y="393700"/>
                  </a:cubicBezTo>
                  <a:cubicBezTo>
                    <a:pt x="766717" y="333467"/>
                    <a:pt x="740057" y="364843"/>
                    <a:pt x="774700" y="330200"/>
                  </a:cubicBezTo>
                  <a:cubicBezTo>
                    <a:pt x="776817" y="321733"/>
                    <a:pt x="777612" y="312822"/>
                    <a:pt x="781050" y="304800"/>
                  </a:cubicBezTo>
                  <a:cubicBezTo>
                    <a:pt x="806069" y="246422"/>
                    <a:pt x="782753" y="342437"/>
                    <a:pt x="806450" y="247650"/>
                  </a:cubicBezTo>
                  <a:cubicBezTo>
                    <a:pt x="814151" y="216846"/>
                    <a:pt x="820696" y="192377"/>
                    <a:pt x="825500" y="158750"/>
                  </a:cubicBezTo>
                  <a:cubicBezTo>
                    <a:pt x="830639" y="122776"/>
                    <a:pt x="829646" y="118840"/>
                    <a:pt x="838200" y="88900"/>
                  </a:cubicBezTo>
                  <a:cubicBezTo>
                    <a:pt x="843289" y="71090"/>
                    <a:pt x="847574" y="61383"/>
                    <a:pt x="857250" y="44450"/>
                  </a:cubicBezTo>
                  <a:cubicBezTo>
                    <a:pt x="861036" y="37824"/>
                    <a:pt x="866537" y="32226"/>
                    <a:pt x="869950" y="25400"/>
                  </a:cubicBezTo>
                  <a:cubicBezTo>
                    <a:pt x="883028" y="-756"/>
                    <a:pt x="866614" y="11193"/>
                    <a:pt x="889000" y="0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9" name="Freeform 1038"/>
            <p:cNvSpPr/>
            <p:nvPr/>
          </p:nvSpPr>
          <p:spPr>
            <a:xfrm>
              <a:off x="3706045" y="4509281"/>
              <a:ext cx="449923" cy="1231573"/>
            </a:xfrm>
            <a:custGeom>
              <a:avLst/>
              <a:gdLst>
                <a:gd name="connsiteX0" fmla="*/ 38111 w 450861"/>
                <a:gd name="connsiteY0" fmla="*/ 1231900 h 1231900"/>
                <a:gd name="connsiteX1" fmla="*/ 25411 w 450861"/>
                <a:gd name="connsiteY1" fmla="*/ 1200150 h 1231900"/>
                <a:gd name="connsiteX2" fmla="*/ 19061 w 450861"/>
                <a:gd name="connsiteY2" fmla="*/ 1181100 h 1231900"/>
                <a:gd name="connsiteX3" fmla="*/ 6361 w 450861"/>
                <a:gd name="connsiteY3" fmla="*/ 1047750 h 1231900"/>
                <a:gd name="connsiteX4" fmla="*/ 11 w 450861"/>
                <a:gd name="connsiteY4" fmla="*/ 876300 h 1231900"/>
                <a:gd name="connsiteX5" fmla="*/ 6361 w 450861"/>
                <a:gd name="connsiteY5" fmla="*/ 698500 h 1231900"/>
                <a:gd name="connsiteX6" fmla="*/ 25411 w 450861"/>
                <a:gd name="connsiteY6" fmla="*/ 660400 h 1231900"/>
                <a:gd name="connsiteX7" fmla="*/ 38111 w 450861"/>
                <a:gd name="connsiteY7" fmla="*/ 615950 h 1231900"/>
                <a:gd name="connsiteX8" fmla="*/ 50811 w 450861"/>
                <a:gd name="connsiteY8" fmla="*/ 596900 h 1231900"/>
                <a:gd name="connsiteX9" fmla="*/ 63511 w 450861"/>
                <a:gd name="connsiteY9" fmla="*/ 558800 h 1231900"/>
                <a:gd name="connsiteX10" fmla="*/ 76211 w 450861"/>
                <a:gd name="connsiteY10" fmla="*/ 539750 h 1231900"/>
                <a:gd name="connsiteX11" fmla="*/ 95261 w 450861"/>
                <a:gd name="connsiteY11" fmla="*/ 495300 h 1231900"/>
                <a:gd name="connsiteX12" fmla="*/ 114311 w 450861"/>
                <a:gd name="connsiteY12" fmla="*/ 482600 h 1231900"/>
                <a:gd name="connsiteX13" fmla="*/ 127011 w 450861"/>
                <a:gd name="connsiteY13" fmla="*/ 463550 h 1231900"/>
                <a:gd name="connsiteX14" fmla="*/ 146061 w 450861"/>
                <a:gd name="connsiteY14" fmla="*/ 419100 h 1231900"/>
                <a:gd name="connsiteX15" fmla="*/ 152411 w 450861"/>
                <a:gd name="connsiteY15" fmla="*/ 393700 h 1231900"/>
                <a:gd name="connsiteX16" fmla="*/ 177811 w 450861"/>
                <a:gd name="connsiteY16" fmla="*/ 349250 h 1231900"/>
                <a:gd name="connsiteX17" fmla="*/ 203211 w 450861"/>
                <a:gd name="connsiteY17" fmla="*/ 292100 h 1231900"/>
                <a:gd name="connsiteX18" fmla="*/ 241311 w 450861"/>
                <a:gd name="connsiteY18" fmla="*/ 215900 h 1231900"/>
                <a:gd name="connsiteX19" fmla="*/ 254011 w 450861"/>
                <a:gd name="connsiteY19" fmla="*/ 196850 h 1231900"/>
                <a:gd name="connsiteX20" fmla="*/ 273061 w 450861"/>
                <a:gd name="connsiteY20" fmla="*/ 190500 h 1231900"/>
                <a:gd name="connsiteX21" fmla="*/ 298461 w 450861"/>
                <a:gd name="connsiteY21" fmla="*/ 152400 h 1231900"/>
                <a:gd name="connsiteX22" fmla="*/ 336561 w 450861"/>
                <a:gd name="connsiteY22" fmla="*/ 127000 h 1231900"/>
                <a:gd name="connsiteX23" fmla="*/ 381011 w 450861"/>
                <a:gd name="connsiteY23" fmla="*/ 76200 h 1231900"/>
                <a:gd name="connsiteX24" fmla="*/ 406411 w 450861"/>
                <a:gd name="connsiteY24" fmla="*/ 44450 h 1231900"/>
                <a:gd name="connsiteX25" fmla="*/ 419111 w 450861"/>
                <a:gd name="connsiteY25" fmla="*/ 19050 h 1231900"/>
                <a:gd name="connsiteX26" fmla="*/ 450861 w 450861"/>
                <a:gd name="connsiteY26" fmla="*/ 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50861" h="1231900">
                  <a:moveTo>
                    <a:pt x="38111" y="1231900"/>
                  </a:moveTo>
                  <a:cubicBezTo>
                    <a:pt x="33878" y="1221317"/>
                    <a:pt x="29413" y="1210823"/>
                    <a:pt x="25411" y="1200150"/>
                  </a:cubicBezTo>
                  <a:cubicBezTo>
                    <a:pt x="23061" y="1193883"/>
                    <a:pt x="19696" y="1187763"/>
                    <a:pt x="19061" y="1181100"/>
                  </a:cubicBezTo>
                  <a:cubicBezTo>
                    <a:pt x="5618" y="1039953"/>
                    <a:pt x="25957" y="1106538"/>
                    <a:pt x="6361" y="1047750"/>
                  </a:cubicBezTo>
                  <a:cubicBezTo>
                    <a:pt x="4244" y="990600"/>
                    <a:pt x="11" y="933489"/>
                    <a:pt x="11" y="876300"/>
                  </a:cubicBezTo>
                  <a:cubicBezTo>
                    <a:pt x="11" y="816996"/>
                    <a:pt x="-568" y="757398"/>
                    <a:pt x="6361" y="698500"/>
                  </a:cubicBezTo>
                  <a:cubicBezTo>
                    <a:pt x="8020" y="684398"/>
                    <a:pt x="20138" y="673583"/>
                    <a:pt x="25411" y="660400"/>
                  </a:cubicBezTo>
                  <a:cubicBezTo>
                    <a:pt x="33549" y="640055"/>
                    <a:pt x="28875" y="634422"/>
                    <a:pt x="38111" y="615950"/>
                  </a:cubicBezTo>
                  <a:cubicBezTo>
                    <a:pt x="41524" y="609124"/>
                    <a:pt x="47711" y="603874"/>
                    <a:pt x="50811" y="596900"/>
                  </a:cubicBezTo>
                  <a:cubicBezTo>
                    <a:pt x="56248" y="584667"/>
                    <a:pt x="56085" y="569939"/>
                    <a:pt x="63511" y="558800"/>
                  </a:cubicBezTo>
                  <a:cubicBezTo>
                    <a:pt x="67744" y="552450"/>
                    <a:pt x="72798" y="546576"/>
                    <a:pt x="76211" y="539750"/>
                  </a:cubicBezTo>
                  <a:cubicBezTo>
                    <a:pt x="86137" y="519898"/>
                    <a:pt x="78744" y="515120"/>
                    <a:pt x="95261" y="495300"/>
                  </a:cubicBezTo>
                  <a:cubicBezTo>
                    <a:pt x="100147" y="489437"/>
                    <a:pt x="107961" y="486833"/>
                    <a:pt x="114311" y="482600"/>
                  </a:cubicBezTo>
                  <a:cubicBezTo>
                    <a:pt x="118544" y="476250"/>
                    <a:pt x="124005" y="470565"/>
                    <a:pt x="127011" y="463550"/>
                  </a:cubicBezTo>
                  <a:cubicBezTo>
                    <a:pt x="151614" y="406143"/>
                    <a:pt x="114177" y="466926"/>
                    <a:pt x="146061" y="419100"/>
                  </a:cubicBezTo>
                  <a:cubicBezTo>
                    <a:pt x="148178" y="410633"/>
                    <a:pt x="149347" y="401872"/>
                    <a:pt x="152411" y="393700"/>
                  </a:cubicBezTo>
                  <a:cubicBezTo>
                    <a:pt x="159317" y="375285"/>
                    <a:pt x="167283" y="365041"/>
                    <a:pt x="177811" y="349250"/>
                  </a:cubicBezTo>
                  <a:cubicBezTo>
                    <a:pt x="192086" y="292148"/>
                    <a:pt x="172696" y="359233"/>
                    <a:pt x="203211" y="292100"/>
                  </a:cubicBezTo>
                  <a:cubicBezTo>
                    <a:pt x="240768" y="209474"/>
                    <a:pt x="185647" y="299396"/>
                    <a:pt x="241311" y="215900"/>
                  </a:cubicBezTo>
                  <a:cubicBezTo>
                    <a:pt x="245544" y="209550"/>
                    <a:pt x="246771" y="199263"/>
                    <a:pt x="254011" y="196850"/>
                  </a:cubicBezTo>
                  <a:lnTo>
                    <a:pt x="273061" y="190500"/>
                  </a:lnTo>
                  <a:cubicBezTo>
                    <a:pt x="281528" y="177800"/>
                    <a:pt x="285761" y="160867"/>
                    <a:pt x="298461" y="152400"/>
                  </a:cubicBezTo>
                  <a:lnTo>
                    <a:pt x="336561" y="127000"/>
                  </a:lnTo>
                  <a:cubicBezTo>
                    <a:pt x="366194" y="82550"/>
                    <a:pt x="349261" y="97367"/>
                    <a:pt x="381011" y="76200"/>
                  </a:cubicBezTo>
                  <a:cubicBezTo>
                    <a:pt x="396903" y="12632"/>
                    <a:pt x="373008" y="77853"/>
                    <a:pt x="406411" y="44450"/>
                  </a:cubicBezTo>
                  <a:cubicBezTo>
                    <a:pt x="413104" y="37757"/>
                    <a:pt x="413051" y="26322"/>
                    <a:pt x="419111" y="19050"/>
                  </a:cubicBezTo>
                  <a:cubicBezTo>
                    <a:pt x="424584" y="12482"/>
                    <a:pt x="442197" y="4332"/>
                    <a:pt x="450861" y="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40" name="Freeform 1039"/>
            <p:cNvSpPr/>
            <p:nvPr/>
          </p:nvSpPr>
          <p:spPr>
            <a:xfrm>
              <a:off x="1057410" y="5220315"/>
              <a:ext cx="386811" cy="520538"/>
            </a:xfrm>
            <a:custGeom>
              <a:avLst/>
              <a:gdLst>
                <a:gd name="connsiteX0" fmla="*/ 387350 w 387350"/>
                <a:gd name="connsiteY0" fmla="*/ 520700 h 520700"/>
                <a:gd name="connsiteX1" fmla="*/ 368300 w 387350"/>
                <a:gd name="connsiteY1" fmla="*/ 488950 h 520700"/>
                <a:gd name="connsiteX2" fmla="*/ 349250 w 387350"/>
                <a:gd name="connsiteY2" fmla="*/ 476250 h 520700"/>
                <a:gd name="connsiteX3" fmla="*/ 336550 w 387350"/>
                <a:gd name="connsiteY3" fmla="*/ 450850 h 520700"/>
                <a:gd name="connsiteX4" fmla="*/ 298450 w 387350"/>
                <a:gd name="connsiteY4" fmla="*/ 412750 h 520700"/>
                <a:gd name="connsiteX5" fmla="*/ 285750 w 387350"/>
                <a:gd name="connsiteY5" fmla="*/ 387350 h 520700"/>
                <a:gd name="connsiteX6" fmla="*/ 273050 w 387350"/>
                <a:gd name="connsiteY6" fmla="*/ 355600 h 520700"/>
                <a:gd name="connsiteX7" fmla="*/ 254000 w 387350"/>
                <a:gd name="connsiteY7" fmla="*/ 349250 h 520700"/>
                <a:gd name="connsiteX8" fmla="*/ 215900 w 387350"/>
                <a:gd name="connsiteY8" fmla="*/ 292100 h 520700"/>
                <a:gd name="connsiteX9" fmla="*/ 209550 w 387350"/>
                <a:gd name="connsiteY9" fmla="*/ 273050 h 520700"/>
                <a:gd name="connsiteX10" fmla="*/ 184150 w 387350"/>
                <a:gd name="connsiteY10" fmla="*/ 247650 h 520700"/>
                <a:gd name="connsiteX11" fmla="*/ 171450 w 387350"/>
                <a:gd name="connsiteY11" fmla="*/ 228600 h 520700"/>
                <a:gd name="connsiteX12" fmla="*/ 127000 w 387350"/>
                <a:gd name="connsiteY12" fmla="*/ 184150 h 520700"/>
                <a:gd name="connsiteX13" fmla="*/ 114300 w 387350"/>
                <a:gd name="connsiteY13" fmla="*/ 165100 h 520700"/>
                <a:gd name="connsiteX14" fmla="*/ 107950 w 387350"/>
                <a:gd name="connsiteY14" fmla="*/ 146050 h 520700"/>
                <a:gd name="connsiteX15" fmla="*/ 88900 w 387350"/>
                <a:gd name="connsiteY15" fmla="*/ 127000 h 520700"/>
                <a:gd name="connsiteX16" fmla="*/ 38100 w 387350"/>
                <a:gd name="connsiteY16" fmla="*/ 50800 h 520700"/>
                <a:gd name="connsiteX17" fmla="*/ 25400 w 387350"/>
                <a:gd name="connsiteY17" fmla="*/ 31750 h 520700"/>
                <a:gd name="connsiteX18" fmla="*/ 12700 w 387350"/>
                <a:gd name="connsiteY18" fmla="*/ 12700 h 520700"/>
                <a:gd name="connsiteX19" fmla="*/ 0 w 387350"/>
                <a:gd name="connsiteY19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7350" h="520700">
                  <a:moveTo>
                    <a:pt x="387350" y="520700"/>
                  </a:moveTo>
                  <a:cubicBezTo>
                    <a:pt x="381000" y="510117"/>
                    <a:pt x="376332" y="498321"/>
                    <a:pt x="368300" y="488950"/>
                  </a:cubicBezTo>
                  <a:cubicBezTo>
                    <a:pt x="363333" y="483156"/>
                    <a:pt x="354136" y="482113"/>
                    <a:pt x="349250" y="476250"/>
                  </a:cubicBezTo>
                  <a:cubicBezTo>
                    <a:pt x="343190" y="468978"/>
                    <a:pt x="342463" y="458242"/>
                    <a:pt x="336550" y="450850"/>
                  </a:cubicBezTo>
                  <a:cubicBezTo>
                    <a:pt x="325330" y="436825"/>
                    <a:pt x="306482" y="428814"/>
                    <a:pt x="298450" y="412750"/>
                  </a:cubicBezTo>
                  <a:cubicBezTo>
                    <a:pt x="294217" y="404283"/>
                    <a:pt x="289595" y="396000"/>
                    <a:pt x="285750" y="387350"/>
                  </a:cubicBezTo>
                  <a:cubicBezTo>
                    <a:pt x="281121" y="376934"/>
                    <a:pt x="280347" y="364357"/>
                    <a:pt x="273050" y="355600"/>
                  </a:cubicBezTo>
                  <a:cubicBezTo>
                    <a:pt x="268765" y="350458"/>
                    <a:pt x="260350" y="351367"/>
                    <a:pt x="254000" y="349250"/>
                  </a:cubicBezTo>
                  <a:cubicBezTo>
                    <a:pt x="227827" y="323077"/>
                    <a:pt x="234353" y="333619"/>
                    <a:pt x="215900" y="292100"/>
                  </a:cubicBezTo>
                  <a:cubicBezTo>
                    <a:pt x="213182" y="285983"/>
                    <a:pt x="213441" y="278497"/>
                    <a:pt x="209550" y="273050"/>
                  </a:cubicBezTo>
                  <a:cubicBezTo>
                    <a:pt x="202590" y="263307"/>
                    <a:pt x="191942" y="256741"/>
                    <a:pt x="184150" y="247650"/>
                  </a:cubicBezTo>
                  <a:cubicBezTo>
                    <a:pt x="179183" y="241856"/>
                    <a:pt x="176555" y="234273"/>
                    <a:pt x="171450" y="228600"/>
                  </a:cubicBezTo>
                  <a:cubicBezTo>
                    <a:pt x="157433" y="213025"/>
                    <a:pt x="138623" y="201585"/>
                    <a:pt x="127000" y="184150"/>
                  </a:cubicBezTo>
                  <a:cubicBezTo>
                    <a:pt x="122767" y="177800"/>
                    <a:pt x="117713" y="171926"/>
                    <a:pt x="114300" y="165100"/>
                  </a:cubicBezTo>
                  <a:cubicBezTo>
                    <a:pt x="111307" y="159113"/>
                    <a:pt x="111663" y="151619"/>
                    <a:pt x="107950" y="146050"/>
                  </a:cubicBezTo>
                  <a:cubicBezTo>
                    <a:pt x="102969" y="138578"/>
                    <a:pt x="94288" y="134184"/>
                    <a:pt x="88900" y="127000"/>
                  </a:cubicBezTo>
                  <a:lnTo>
                    <a:pt x="38100" y="50800"/>
                  </a:lnTo>
                  <a:lnTo>
                    <a:pt x="25400" y="31750"/>
                  </a:lnTo>
                  <a:cubicBezTo>
                    <a:pt x="21167" y="25400"/>
                    <a:pt x="18096" y="18096"/>
                    <a:pt x="12700" y="12700"/>
                  </a:cubicBez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41" name="Freeform 1040"/>
            <p:cNvSpPr/>
            <p:nvPr/>
          </p:nvSpPr>
          <p:spPr>
            <a:xfrm>
              <a:off x="973939" y="5441821"/>
              <a:ext cx="3214602" cy="609140"/>
            </a:xfrm>
            <a:custGeom>
              <a:avLst/>
              <a:gdLst>
                <a:gd name="connsiteX0" fmla="*/ 0 w 3213100"/>
                <a:gd name="connsiteY0" fmla="*/ 609600 h 609600"/>
                <a:gd name="connsiteX1" fmla="*/ 63500 w 3213100"/>
                <a:gd name="connsiteY1" fmla="*/ 596900 h 609600"/>
                <a:gd name="connsiteX2" fmla="*/ 101600 w 3213100"/>
                <a:gd name="connsiteY2" fmla="*/ 571500 h 609600"/>
                <a:gd name="connsiteX3" fmla="*/ 114300 w 3213100"/>
                <a:gd name="connsiteY3" fmla="*/ 533400 h 609600"/>
                <a:gd name="connsiteX4" fmla="*/ 152400 w 3213100"/>
                <a:gd name="connsiteY4" fmla="*/ 514350 h 609600"/>
                <a:gd name="connsiteX5" fmla="*/ 171450 w 3213100"/>
                <a:gd name="connsiteY5" fmla="*/ 508000 h 609600"/>
                <a:gd name="connsiteX6" fmla="*/ 203200 w 3213100"/>
                <a:gd name="connsiteY6" fmla="*/ 476250 h 609600"/>
                <a:gd name="connsiteX7" fmla="*/ 215900 w 3213100"/>
                <a:gd name="connsiteY7" fmla="*/ 457200 h 609600"/>
                <a:gd name="connsiteX8" fmla="*/ 254000 w 3213100"/>
                <a:gd name="connsiteY8" fmla="*/ 431800 h 609600"/>
                <a:gd name="connsiteX9" fmla="*/ 292100 w 3213100"/>
                <a:gd name="connsiteY9" fmla="*/ 400050 h 609600"/>
                <a:gd name="connsiteX10" fmla="*/ 330200 w 3213100"/>
                <a:gd name="connsiteY10" fmla="*/ 387350 h 609600"/>
                <a:gd name="connsiteX11" fmla="*/ 381000 w 3213100"/>
                <a:gd name="connsiteY11" fmla="*/ 374650 h 609600"/>
                <a:gd name="connsiteX12" fmla="*/ 419100 w 3213100"/>
                <a:gd name="connsiteY12" fmla="*/ 349250 h 609600"/>
                <a:gd name="connsiteX13" fmla="*/ 495300 w 3213100"/>
                <a:gd name="connsiteY13" fmla="*/ 323850 h 609600"/>
                <a:gd name="connsiteX14" fmla="*/ 514350 w 3213100"/>
                <a:gd name="connsiteY14" fmla="*/ 317500 h 609600"/>
                <a:gd name="connsiteX15" fmla="*/ 552450 w 3213100"/>
                <a:gd name="connsiteY15" fmla="*/ 292100 h 609600"/>
                <a:gd name="connsiteX16" fmla="*/ 603250 w 3213100"/>
                <a:gd name="connsiteY16" fmla="*/ 266700 h 609600"/>
                <a:gd name="connsiteX17" fmla="*/ 622300 w 3213100"/>
                <a:gd name="connsiteY17" fmla="*/ 254000 h 609600"/>
                <a:gd name="connsiteX18" fmla="*/ 666750 w 3213100"/>
                <a:gd name="connsiteY18" fmla="*/ 247650 h 609600"/>
                <a:gd name="connsiteX19" fmla="*/ 704850 w 3213100"/>
                <a:gd name="connsiteY19" fmla="*/ 222250 h 609600"/>
                <a:gd name="connsiteX20" fmla="*/ 723900 w 3213100"/>
                <a:gd name="connsiteY20" fmla="*/ 215900 h 609600"/>
                <a:gd name="connsiteX21" fmla="*/ 742950 w 3213100"/>
                <a:gd name="connsiteY21" fmla="*/ 203200 h 609600"/>
                <a:gd name="connsiteX22" fmla="*/ 787400 w 3213100"/>
                <a:gd name="connsiteY22" fmla="*/ 196850 h 609600"/>
                <a:gd name="connsiteX23" fmla="*/ 863600 w 3213100"/>
                <a:gd name="connsiteY23" fmla="*/ 165100 h 609600"/>
                <a:gd name="connsiteX24" fmla="*/ 920750 w 3213100"/>
                <a:gd name="connsiteY24" fmla="*/ 146050 h 609600"/>
                <a:gd name="connsiteX25" fmla="*/ 965200 w 3213100"/>
                <a:gd name="connsiteY25" fmla="*/ 133350 h 609600"/>
                <a:gd name="connsiteX26" fmla="*/ 1016000 w 3213100"/>
                <a:gd name="connsiteY26" fmla="*/ 127000 h 609600"/>
                <a:gd name="connsiteX27" fmla="*/ 1085850 w 3213100"/>
                <a:gd name="connsiteY27" fmla="*/ 114300 h 609600"/>
                <a:gd name="connsiteX28" fmla="*/ 1206500 w 3213100"/>
                <a:gd name="connsiteY28" fmla="*/ 95250 h 609600"/>
                <a:gd name="connsiteX29" fmla="*/ 1257300 w 3213100"/>
                <a:gd name="connsiteY29" fmla="*/ 82550 h 609600"/>
                <a:gd name="connsiteX30" fmla="*/ 1295400 w 3213100"/>
                <a:gd name="connsiteY30" fmla="*/ 69850 h 609600"/>
                <a:gd name="connsiteX31" fmla="*/ 1314450 w 3213100"/>
                <a:gd name="connsiteY31" fmla="*/ 63500 h 609600"/>
                <a:gd name="connsiteX32" fmla="*/ 1358900 w 3213100"/>
                <a:gd name="connsiteY32" fmla="*/ 50800 h 609600"/>
                <a:gd name="connsiteX33" fmla="*/ 1403350 w 3213100"/>
                <a:gd name="connsiteY33" fmla="*/ 31750 h 609600"/>
                <a:gd name="connsiteX34" fmla="*/ 1441450 w 3213100"/>
                <a:gd name="connsiteY34" fmla="*/ 19050 h 609600"/>
                <a:gd name="connsiteX35" fmla="*/ 1473200 w 3213100"/>
                <a:gd name="connsiteY35" fmla="*/ 12700 h 609600"/>
                <a:gd name="connsiteX36" fmla="*/ 1511300 w 3213100"/>
                <a:gd name="connsiteY36" fmla="*/ 0 h 609600"/>
                <a:gd name="connsiteX37" fmla="*/ 1555750 w 3213100"/>
                <a:gd name="connsiteY37" fmla="*/ 12700 h 609600"/>
                <a:gd name="connsiteX38" fmla="*/ 1619250 w 3213100"/>
                <a:gd name="connsiteY38" fmla="*/ 19050 h 609600"/>
                <a:gd name="connsiteX39" fmla="*/ 1657350 w 3213100"/>
                <a:gd name="connsiteY39" fmla="*/ 31750 h 609600"/>
                <a:gd name="connsiteX40" fmla="*/ 1701800 w 3213100"/>
                <a:gd name="connsiteY40" fmla="*/ 44450 h 609600"/>
                <a:gd name="connsiteX41" fmla="*/ 1917700 w 3213100"/>
                <a:gd name="connsiteY41" fmla="*/ 57150 h 609600"/>
                <a:gd name="connsiteX42" fmla="*/ 2152650 w 3213100"/>
                <a:gd name="connsiteY42" fmla="*/ 63500 h 609600"/>
                <a:gd name="connsiteX43" fmla="*/ 2190750 w 3213100"/>
                <a:gd name="connsiteY43" fmla="*/ 76200 h 609600"/>
                <a:gd name="connsiteX44" fmla="*/ 2209800 w 3213100"/>
                <a:gd name="connsiteY44" fmla="*/ 82550 h 609600"/>
                <a:gd name="connsiteX45" fmla="*/ 2235200 w 3213100"/>
                <a:gd name="connsiteY45" fmla="*/ 88900 h 609600"/>
                <a:gd name="connsiteX46" fmla="*/ 2292350 w 3213100"/>
                <a:gd name="connsiteY46" fmla="*/ 114300 h 609600"/>
                <a:gd name="connsiteX47" fmla="*/ 2311400 w 3213100"/>
                <a:gd name="connsiteY47" fmla="*/ 120650 h 609600"/>
                <a:gd name="connsiteX48" fmla="*/ 2330450 w 3213100"/>
                <a:gd name="connsiteY48" fmla="*/ 127000 h 609600"/>
                <a:gd name="connsiteX49" fmla="*/ 2349500 w 3213100"/>
                <a:gd name="connsiteY49" fmla="*/ 139700 h 609600"/>
                <a:gd name="connsiteX50" fmla="*/ 2387600 w 3213100"/>
                <a:gd name="connsiteY50" fmla="*/ 152400 h 609600"/>
                <a:gd name="connsiteX51" fmla="*/ 2444750 w 3213100"/>
                <a:gd name="connsiteY51" fmla="*/ 177800 h 609600"/>
                <a:gd name="connsiteX52" fmla="*/ 2482850 w 3213100"/>
                <a:gd name="connsiteY52" fmla="*/ 196850 h 609600"/>
                <a:gd name="connsiteX53" fmla="*/ 2520950 w 3213100"/>
                <a:gd name="connsiteY53" fmla="*/ 209550 h 609600"/>
                <a:gd name="connsiteX54" fmla="*/ 2540000 w 3213100"/>
                <a:gd name="connsiteY54" fmla="*/ 215900 h 609600"/>
                <a:gd name="connsiteX55" fmla="*/ 2571750 w 3213100"/>
                <a:gd name="connsiteY55" fmla="*/ 241300 h 609600"/>
                <a:gd name="connsiteX56" fmla="*/ 2609850 w 3213100"/>
                <a:gd name="connsiteY56" fmla="*/ 266700 h 609600"/>
                <a:gd name="connsiteX57" fmla="*/ 2647950 w 3213100"/>
                <a:gd name="connsiteY57" fmla="*/ 279400 h 609600"/>
                <a:gd name="connsiteX58" fmla="*/ 2667000 w 3213100"/>
                <a:gd name="connsiteY58" fmla="*/ 285750 h 609600"/>
                <a:gd name="connsiteX59" fmla="*/ 2698750 w 3213100"/>
                <a:gd name="connsiteY59" fmla="*/ 292100 h 609600"/>
                <a:gd name="connsiteX60" fmla="*/ 2717800 w 3213100"/>
                <a:gd name="connsiteY60" fmla="*/ 304800 h 609600"/>
                <a:gd name="connsiteX61" fmla="*/ 2768600 w 3213100"/>
                <a:gd name="connsiteY61" fmla="*/ 317500 h 609600"/>
                <a:gd name="connsiteX62" fmla="*/ 2787650 w 3213100"/>
                <a:gd name="connsiteY62" fmla="*/ 330200 h 609600"/>
                <a:gd name="connsiteX63" fmla="*/ 2813050 w 3213100"/>
                <a:gd name="connsiteY63" fmla="*/ 336550 h 609600"/>
                <a:gd name="connsiteX64" fmla="*/ 2832100 w 3213100"/>
                <a:gd name="connsiteY64" fmla="*/ 342900 h 609600"/>
                <a:gd name="connsiteX65" fmla="*/ 2882900 w 3213100"/>
                <a:gd name="connsiteY65" fmla="*/ 368300 h 609600"/>
                <a:gd name="connsiteX66" fmla="*/ 2895600 w 3213100"/>
                <a:gd name="connsiteY66" fmla="*/ 387350 h 609600"/>
                <a:gd name="connsiteX67" fmla="*/ 2933700 w 3213100"/>
                <a:gd name="connsiteY67" fmla="*/ 412750 h 609600"/>
                <a:gd name="connsiteX68" fmla="*/ 2952750 w 3213100"/>
                <a:gd name="connsiteY68" fmla="*/ 425450 h 609600"/>
                <a:gd name="connsiteX69" fmla="*/ 2978150 w 3213100"/>
                <a:gd name="connsiteY69" fmla="*/ 450850 h 609600"/>
                <a:gd name="connsiteX70" fmla="*/ 2997200 w 3213100"/>
                <a:gd name="connsiteY70" fmla="*/ 463550 h 609600"/>
                <a:gd name="connsiteX71" fmla="*/ 3035300 w 3213100"/>
                <a:gd name="connsiteY71" fmla="*/ 501650 h 609600"/>
                <a:gd name="connsiteX72" fmla="*/ 3048000 w 3213100"/>
                <a:gd name="connsiteY72" fmla="*/ 520700 h 609600"/>
                <a:gd name="connsiteX73" fmla="*/ 3067050 w 3213100"/>
                <a:gd name="connsiteY73" fmla="*/ 527050 h 609600"/>
                <a:gd name="connsiteX74" fmla="*/ 3086100 w 3213100"/>
                <a:gd name="connsiteY74" fmla="*/ 546100 h 609600"/>
                <a:gd name="connsiteX75" fmla="*/ 3124200 w 3213100"/>
                <a:gd name="connsiteY75" fmla="*/ 558800 h 609600"/>
                <a:gd name="connsiteX76" fmla="*/ 3168650 w 3213100"/>
                <a:gd name="connsiteY76" fmla="*/ 571500 h 609600"/>
                <a:gd name="connsiteX77" fmla="*/ 3181350 w 3213100"/>
                <a:gd name="connsiteY77" fmla="*/ 590550 h 609600"/>
                <a:gd name="connsiteX78" fmla="*/ 3213100 w 3213100"/>
                <a:gd name="connsiteY78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3100" h="609600">
                  <a:moveTo>
                    <a:pt x="0" y="609600"/>
                  </a:moveTo>
                  <a:cubicBezTo>
                    <a:pt x="11043" y="608022"/>
                    <a:pt x="48154" y="605425"/>
                    <a:pt x="63500" y="596900"/>
                  </a:cubicBezTo>
                  <a:cubicBezTo>
                    <a:pt x="76843" y="589487"/>
                    <a:pt x="101600" y="571500"/>
                    <a:pt x="101600" y="571500"/>
                  </a:cubicBezTo>
                  <a:cubicBezTo>
                    <a:pt x="105833" y="558800"/>
                    <a:pt x="101600" y="537633"/>
                    <a:pt x="114300" y="533400"/>
                  </a:cubicBezTo>
                  <a:cubicBezTo>
                    <a:pt x="162183" y="517439"/>
                    <a:pt x="103161" y="538969"/>
                    <a:pt x="152400" y="514350"/>
                  </a:cubicBezTo>
                  <a:cubicBezTo>
                    <a:pt x="158387" y="511357"/>
                    <a:pt x="165100" y="510117"/>
                    <a:pt x="171450" y="508000"/>
                  </a:cubicBezTo>
                  <a:cubicBezTo>
                    <a:pt x="205317" y="457200"/>
                    <a:pt x="160867" y="518583"/>
                    <a:pt x="203200" y="476250"/>
                  </a:cubicBezTo>
                  <a:cubicBezTo>
                    <a:pt x="208596" y="470854"/>
                    <a:pt x="210157" y="462226"/>
                    <a:pt x="215900" y="457200"/>
                  </a:cubicBezTo>
                  <a:cubicBezTo>
                    <a:pt x="227387" y="447149"/>
                    <a:pt x="243207" y="442593"/>
                    <a:pt x="254000" y="431800"/>
                  </a:cubicBezTo>
                  <a:cubicBezTo>
                    <a:pt x="265963" y="419837"/>
                    <a:pt x="276187" y="407123"/>
                    <a:pt x="292100" y="400050"/>
                  </a:cubicBezTo>
                  <a:cubicBezTo>
                    <a:pt x="304333" y="394613"/>
                    <a:pt x="317073" y="389975"/>
                    <a:pt x="330200" y="387350"/>
                  </a:cubicBezTo>
                  <a:cubicBezTo>
                    <a:pt x="338997" y="385591"/>
                    <a:pt x="370017" y="380752"/>
                    <a:pt x="381000" y="374650"/>
                  </a:cubicBezTo>
                  <a:cubicBezTo>
                    <a:pt x="394343" y="367237"/>
                    <a:pt x="404620" y="354077"/>
                    <a:pt x="419100" y="349250"/>
                  </a:cubicBezTo>
                  <a:lnTo>
                    <a:pt x="495300" y="323850"/>
                  </a:lnTo>
                  <a:cubicBezTo>
                    <a:pt x="501650" y="321733"/>
                    <a:pt x="508781" y="321213"/>
                    <a:pt x="514350" y="317500"/>
                  </a:cubicBezTo>
                  <a:cubicBezTo>
                    <a:pt x="527050" y="309033"/>
                    <a:pt x="538798" y="298926"/>
                    <a:pt x="552450" y="292100"/>
                  </a:cubicBezTo>
                  <a:cubicBezTo>
                    <a:pt x="569383" y="283633"/>
                    <a:pt x="587498" y="277202"/>
                    <a:pt x="603250" y="266700"/>
                  </a:cubicBezTo>
                  <a:cubicBezTo>
                    <a:pt x="609600" y="262467"/>
                    <a:pt x="614990" y="256193"/>
                    <a:pt x="622300" y="254000"/>
                  </a:cubicBezTo>
                  <a:cubicBezTo>
                    <a:pt x="636636" y="249699"/>
                    <a:pt x="651933" y="249767"/>
                    <a:pt x="666750" y="247650"/>
                  </a:cubicBezTo>
                  <a:cubicBezTo>
                    <a:pt x="679450" y="239183"/>
                    <a:pt x="690370" y="227077"/>
                    <a:pt x="704850" y="222250"/>
                  </a:cubicBezTo>
                  <a:cubicBezTo>
                    <a:pt x="711200" y="220133"/>
                    <a:pt x="717913" y="218893"/>
                    <a:pt x="723900" y="215900"/>
                  </a:cubicBezTo>
                  <a:cubicBezTo>
                    <a:pt x="730726" y="212487"/>
                    <a:pt x="735640" y="205393"/>
                    <a:pt x="742950" y="203200"/>
                  </a:cubicBezTo>
                  <a:cubicBezTo>
                    <a:pt x="757286" y="198899"/>
                    <a:pt x="772583" y="198967"/>
                    <a:pt x="787400" y="196850"/>
                  </a:cubicBezTo>
                  <a:cubicBezTo>
                    <a:pt x="836213" y="164308"/>
                    <a:pt x="810444" y="173959"/>
                    <a:pt x="863600" y="165100"/>
                  </a:cubicBezTo>
                  <a:cubicBezTo>
                    <a:pt x="896744" y="143004"/>
                    <a:pt x="869419" y="157457"/>
                    <a:pt x="920750" y="146050"/>
                  </a:cubicBezTo>
                  <a:cubicBezTo>
                    <a:pt x="966046" y="135984"/>
                    <a:pt x="909880" y="142570"/>
                    <a:pt x="965200" y="133350"/>
                  </a:cubicBezTo>
                  <a:cubicBezTo>
                    <a:pt x="982033" y="130545"/>
                    <a:pt x="999067" y="129117"/>
                    <a:pt x="1016000" y="127000"/>
                  </a:cubicBezTo>
                  <a:cubicBezTo>
                    <a:pt x="1060895" y="112035"/>
                    <a:pt x="1003790" y="129686"/>
                    <a:pt x="1085850" y="114300"/>
                  </a:cubicBezTo>
                  <a:cubicBezTo>
                    <a:pt x="1206878" y="91607"/>
                    <a:pt x="1055581" y="108970"/>
                    <a:pt x="1206500" y="95250"/>
                  </a:cubicBezTo>
                  <a:cubicBezTo>
                    <a:pt x="1223433" y="91017"/>
                    <a:pt x="1240741" y="88070"/>
                    <a:pt x="1257300" y="82550"/>
                  </a:cubicBezTo>
                  <a:lnTo>
                    <a:pt x="1295400" y="69850"/>
                  </a:lnTo>
                  <a:cubicBezTo>
                    <a:pt x="1301750" y="67733"/>
                    <a:pt x="1307956" y="65123"/>
                    <a:pt x="1314450" y="63500"/>
                  </a:cubicBezTo>
                  <a:cubicBezTo>
                    <a:pt x="1322588" y="61465"/>
                    <a:pt x="1349790" y="55355"/>
                    <a:pt x="1358900" y="50800"/>
                  </a:cubicBezTo>
                  <a:cubicBezTo>
                    <a:pt x="1414309" y="23095"/>
                    <a:pt x="1337272" y="51574"/>
                    <a:pt x="1403350" y="31750"/>
                  </a:cubicBezTo>
                  <a:cubicBezTo>
                    <a:pt x="1416172" y="27903"/>
                    <a:pt x="1428323" y="21675"/>
                    <a:pt x="1441450" y="19050"/>
                  </a:cubicBezTo>
                  <a:cubicBezTo>
                    <a:pt x="1452033" y="16933"/>
                    <a:pt x="1462787" y="15540"/>
                    <a:pt x="1473200" y="12700"/>
                  </a:cubicBezTo>
                  <a:cubicBezTo>
                    <a:pt x="1486115" y="9178"/>
                    <a:pt x="1511300" y="0"/>
                    <a:pt x="1511300" y="0"/>
                  </a:cubicBezTo>
                  <a:cubicBezTo>
                    <a:pt x="1524870" y="4523"/>
                    <a:pt x="1541797" y="10707"/>
                    <a:pt x="1555750" y="12700"/>
                  </a:cubicBezTo>
                  <a:cubicBezTo>
                    <a:pt x="1576808" y="15708"/>
                    <a:pt x="1598083" y="16933"/>
                    <a:pt x="1619250" y="19050"/>
                  </a:cubicBezTo>
                  <a:lnTo>
                    <a:pt x="1657350" y="31750"/>
                  </a:lnTo>
                  <a:cubicBezTo>
                    <a:pt x="1669156" y="35685"/>
                    <a:pt x="1690147" y="43223"/>
                    <a:pt x="1701800" y="44450"/>
                  </a:cubicBezTo>
                  <a:cubicBezTo>
                    <a:pt x="1732778" y="47711"/>
                    <a:pt x="1897473" y="56428"/>
                    <a:pt x="1917700" y="57150"/>
                  </a:cubicBezTo>
                  <a:lnTo>
                    <a:pt x="2152650" y="63500"/>
                  </a:lnTo>
                  <a:lnTo>
                    <a:pt x="2190750" y="76200"/>
                  </a:lnTo>
                  <a:cubicBezTo>
                    <a:pt x="2197100" y="78317"/>
                    <a:pt x="2203306" y="80927"/>
                    <a:pt x="2209800" y="82550"/>
                  </a:cubicBezTo>
                  <a:lnTo>
                    <a:pt x="2235200" y="88900"/>
                  </a:lnTo>
                  <a:cubicBezTo>
                    <a:pt x="2265389" y="109026"/>
                    <a:pt x="2247010" y="99187"/>
                    <a:pt x="2292350" y="114300"/>
                  </a:cubicBezTo>
                  <a:lnTo>
                    <a:pt x="2311400" y="120650"/>
                  </a:lnTo>
                  <a:cubicBezTo>
                    <a:pt x="2317750" y="122767"/>
                    <a:pt x="2324881" y="123287"/>
                    <a:pt x="2330450" y="127000"/>
                  </a:cubicBezTo>
                  <a:cubicBezTo>
                    <a:pt x="2336800" y="131233"/>
                    <a:pt x="2342526" y="136600"/>
                    <a:pt x="2349500" y="139700"/>
                  </a:cubicBezTo>
                  <a:cubicBezTo>
                    <a:pt x="2361733" y="145137"/>
                    <a:pt x="2376461" y="144974"/>
                    <a:pt x="2387600" y="152400"/>
                  </a:cubicBezTo>
                  <a:cubicBezTo>
                    <a:pt x="2417789" y="172526"/>
                    <a:pt x="2399410" y="162687"/>
                    <a:pt x="2444750" y="177800"/>
                  </a:cubicBezTo>
                  <a:cubicBezTo>
                    <a:pt x="2514225" y="200958"/>
                    <a:pt x="2408992" y="164024"/>
                    <a:pt x="2482850" y="196850"/>
                  </a:cubicBezTo>
                  <a:cubicBezTo>
                    <a:pt x="2495083" y="202287"/>
                    <a:pt x="2508250" y="205317"/>
                    <a:pt x="2520950" y="209550"/>
                  </a:cubicBezTo>
                  <a:lnTo>
                    <a:pt x="2540000" y="215900"/>
                  </a:lnTo>
                  <a:cubicBezTo>
                    <a:pt x="2563466" y="251099"/>
                    <a:pt x="2539274" y="223258"/>
                    <a:pt x="2571750" y="241300"/>
                  </a:cubicBezTo>
                  <a:cubicBezTo>
                    <a:pt x="2585093" y="248713"/>
                    <a:pt x="2595370" y="261873"/>
                    <a:pt x="2609850" y="266700"/>
                  </a:cubicBezTo>
                  <a:lnTo>
                    <a:pt x="2647950" y="279400"/>
                  </a:lnTo>
                  <a:cubicBezTo>
                    <a:pt x="2654300" y="281517"/>
                    <a:pt x="2660436" y="284437"/>
                    <a:pt x="2667000" y="285750"/>
                  </a:cubicBezTo>
                  <a:lnTo>
                    <a:pt x="2698750" y="292100"/>
                  </a:lnTo>
                  <a:cubicBezTo>
                    <a:pt x="2705100" y="296333"/>
                    <a:pt x="2710628" y="302192"/>
                    <a:pt x="2717800" y="304800"/>
                  </a:cubicBezTo>
                  <a:cubicBezTo>
                    <a:pt x="2734204" y="310765"/>
                    <a:pt x="2768600" y="317500"/>
                    <a:pt x="2768600" y="317500"/>
                  </a:cubicBezTo>
                  <a:cubicBezTo>
                    <a:pt x="2774950" y="321733"/>
                    <a:pt x="2780635" y="327194"/>
                    <a:pt x="2787650" y="330200"/>
                  </a:cubicBezTo>
                  <a:cubicBezTo>
                    <a:pt x="2795672" y="333638"/>
                    <a:pt x="2804659" y="334152"/>
                    <a:pt x="2813050" y="336550"/>
                  </a:cubicBezTo>
                  <a:cubicBezTo>
                    <a:pt x="2819486" y="338389"/>
                    <a:pt x="2825750" y="340783"/>
                    <a:pt x="2832100" y="342900"/>
                  </a:cubicBezTo>
                  <a:cubicBezTo>
                    <a:pt x="2888027" y="398827"/>
                    <a:pt x="2807196" y="325040"/>
                    <a:pt x="2882900" y="368300"/>
                  </a:cubicBezTo>
                  <a:cubicBezTo>
                    <a:pt x="2889526" y="372086"/>
                    <a:pt x="2889857" y="382324"/>
                    <a:pt x="2895600" y="387350"/>
                  </a:cubicBezTo>
                  <a:cubicBezTo>
                    <a:pt x="2907087" y="397401"/>
                    <a:pt x="2921000" y="404283"/>
                    <a:pt x="2933700" y="412750"/>
                  </a:cubicBezTo>
                  <a:cubicBezTo>
                    <a:pt x="2940050" y="416983"/>
                    <a:pt x="2947354" y="420054"/>
                    <a:pt x="2952750" y="425450"/>
                  </a:cubicBezTo>
                  <a:cubicBezTo>
                    <a:pt x="2961217" y="433917"/>
                    <a:pt x="2969059" y="443058"/>
                    <a:pt x="2978150" y="450850"/>
                  </a:cubicBezTo>
                  <a:cubicBezTo>
                    <a:pt x="2983944" y="455817"/>
                    <a:pt x="2991496" y="458480"/>
                    <a:pt x="2997200" y="463550"/>
                  </a:cubicBezTo>
                  <a:cubicBezTo>
                    <a:pt x="3010624" y="475482"/>
                    <a:pt x="3025337" y="486706"/>
                    <a:pt x="3035300" y="501650"/>
                  </a:cubicBezTo>
                  <a:cubicBezTo>
                    <a:pt x="3039533" y="508000"/>
                    <a:pt x="3042041" y="515932"/>
                    <a:pt x="3048000" y="520700"/>
                  </a:cubicBezTo>
                  <a:cubicBezTo>
                    <a:pt x="3053227" y="524881"/>
                    <a:pt x="3060700" y="524933"/>
                    <a:pt x="3067050" y="527050"/>
                  </a:cubicBezTo>
                  <a:cubicBezTo>
                    <a:pt x="3073400" y="533400"/>
                    <a:pt x="3078250" y="541739"/>
                    <a:pt x="3086100" y="546100"/>
                  </a:cubicBezTo>
                  <a:cubicBezTo>
                    <a:pt x="3097802" y="552601"/>
                    <a:pt x="3111213" y="555553"/>
                    <a:pt x="3124200" y="558800"/>
                  </a:cubicBezTo>
                  <a:cubicBezTo>
                    <a:pt x="3156094" y="566773"/>
                    <a:pt x="3141321" y="562390"/>
                    <a:pt x="3168650" y="571500"/>
                  </a:cubicBezTo>
                  <a:cubicBezTo>
                    <a:pt x="3172883" y="577850"/>
                    <a:pt x="3175954" y="585154"/>
                    <a:pt x="3181350" y="590550"/>
                  </a:cubicBezTo>
                  <a:cubicBezTo>
                    <a:pt x="3189013" y="598213"/>
                    <a:pt x="3203078" y="604589"/>
                    <a:pt x="3213100" y="609600"/>
                  </a:cubicBezTo>
                </a:path>
              </a:pathLst>
            </a:custGeom>
            <a:noFill/>
            <a:ln w="127000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42" name="Teardrop 1041"/>
            <p:cNvSpPr/>
            <p:nvPr/>
          </p:nvSpPr>
          <p:spPr>
            <a:xfrm rot="19450453">
              <a:off x="1598945" y="593057"/>
              <a:ext cx="73290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8" name="Teardrop 147"/>
            <p:cNvSpPr/>
            <p:nvPr/>
          </p:nvSpPr>
          <p:spPr>
            <a:xfrm rot="19450453">
              <a:off x="1690557" y="931962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9" name="Teardrop 148"/>
            <p:cNvSpPr/>
            <p:nvPr/>
          </p:nvSpPr>
          <p:spPr>
            <a:xfrm rot="19450453">
              <a:off x="2105870" y="779122"/>
              <a:ext cx="71255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0" name="Teardrop 149"/>
            <p:cNvSpPr/>
            <p:nvPr/>
          </p:nvSpPr>
          <p:spPr>
            <a:xfrm rot="19450453">
              <a:off x="2437713" y="1237640"/>
              <a:ext cx="71254" cy="4873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1" name="Teardrop 150"/>
            <p:cNvSpPr/>
            <p:nvPr/>
          </p:nvSpPr>
          <p:spPr>
            <a:xfrm rot="19450453">
              <a:off x="1230456" y="1073725"/>
              <a:ext cx="73290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2" name="Teardrop 151"/>
            <p:cNvSpPr/>
            <p:nvPr/>
          </p:nvSpPr>
          <p:spPr>
            <a:xfrm rot="19450453">
              <a:off x="1344463" y="1494587"/>
              <a:ext cx="73290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3" name="Teardrop 152"/>
            <p:cNvSpPr/>
            <p:nvPr/>
          </p:nvSpPr>
          <p:spPr>
            <a:xfrm rot="19450453">
              <a:off x="1134772" y="1270865"/>
              <a:ext cx="71254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" name="Teardrop 153"/>
            <p:cNvSpPr/>
            <p:nvPr/>
          </p:nvSpPr>
          <p:spPr>
            <a:xfrm rot="19450453">
              <a:off x="880290" y="1696156"/>
              <a:ext cx="71255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5" name="Teardrop 154"/>
            <p:cNvSpPr/>
            <p:nvPr/>
          </p:nvSpPr>
          <p:spPr>
            <a:xfrm rot="19450453">
              <a:off x="1128664" y="1689512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6" name="Teardrop 155"/>
            <p:cNvSpPr/>
            <p:nvPr/>
          </p:nvSpPr>
          <p:spPr>
            <a:xfrm rot="19450453">
              <a:off x="2651477" y="1149037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7" name="Teardrop 156"/>
            <p:cNvSpPr/>
            <p:nvPr/>
          </p:nvSpPr>
          <p:spPr>
            <a:xfrm rot="19450453">
              <a:off x="2694230" y="1405984"/>
              <a:ext cx="73290" cy="4873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8" name="Teardrop 157"/>
            <p:cNvSpPr/>
            <p:nvPr/>
          </p:nvSpPr>
          <p:spPr>
            <a:xfrm rot="19450453">
              <a:off x="2384781" y="1596479"/>
              <a:ext cx="71254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9" name="Teardrop 158"/>
            <p:cNvSpPr/>
            <p:nvPr/>
          </p:nvSpPr>
          <p:spPr>
            <a:xfrm rot="19450453">
              <a:off x="1470686" y="1935383"/>
              <a:ext cx="73290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0" name="Teardrop 159"/>
            <p:cNvSpPr/>
            <p:nvPr/>
          </p:nvSpPr>
          <p:spPr>
            <a:xfrm rot="19450453">
              <a:off x="1499188" y="1470220"/>
              <a:ext cx="71255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1" name="Teardrop 160"/>
            <p:cNvSpPr/>
            <p:nvPr/>
          </p:nvSpPr>
          <p:spPr>
            <a:xfrm rot="19450453">
              <a:off x="4335122" y="2174609"/>
              <a:ext cx="73290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2" name="Teardrop 161"/>
            <p:cNvSpPr/>
            <p:nvPr/>
          </p:nvSpPr>
          <p:spPr>
            <a:xfrm rot="19450453">
              <a:off x="3223550" y="1233210"/>
              <a:ext cx="73290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3" name="Teardrop 162"/>
            <p:cNvSpPr/>
            <p:nvPr/>
          </p:nvSpPr>
          <p:spPr>
            <a:xfrm rot="19450453">
              <a:off x="2942603" y="1680652"/>
              <a:ext cx="71254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" name="Teardrop 163"/>
            <p:cNvSpPr/>
            <p:nvPr/>
          </p:nvSpPr>
          <p:spPr>
            <a:xfrm rot="19450453">
              <a:off x="4292369" y="2641987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5" name="Teardrop 164"/>
            <p:cNvSpPr/>
            <p:nvPr/>
          </p:nvSpPr>
          <p:spPr>
            <a:xfrm rot="19450453">
              <a:off x="3144151" y="1767038"/>
              <a:ext cx="73290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6" name="Teardrop 165"/>
            <p:cNvSpPr/>
            <p:nvPr/>
          </p:nvSpPr>
          <p:spPr>
            <a:xfrm rot="19450453">
              <a:off x="2069225" y="1191123"/>
              <a:ext cx="73290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7" name="Teardrop 166"/>
            <p:cNvSpPr/>
            <p:nvPr/>
          </p:nvSpPr>
          <p:spPr>
            <a:xfrm rot="19450453">
              <a:off x="3614433" y="1310736"/>
              <a:ext cx="71254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8" name="Teardrop 167"/>
            <p:cNvSpPr/>
            <p:nvPr/>
          </p:nvSpPr>
          <p:spPr>
            <a:xfrm rot="19450453">
              <a:off x="4076569" y="2145814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9" name="Teardrop 168"/>
            <p:cNvSpPr/>
            <p:nvPr/>
          </p:nvSpPr>
          <p:spPr>
            <a:xfrm rot="19450453">
              <a:off x="2386817" y="2015125"/>
              <a:ext cx="71255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0" name="Teardrop 169"/>
            <p:cNvSpPr/>
            <p:nvPr/>
          </p:nvSpPr>
          <p:spPr>
            <a:xfrm rot="19450453">
              <a:off x="2716624" y="1724953"/>
              <a:ext cx="73290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1" name="Teardrop 170"/>
            <p:cNvSpPr/>
            <p:nvPr/>
          </p:nvSpPr>
          <p:spPr>
            <a:xfrm rot="19450453">
              <a:off x="1067588" y="2989750"/>
              <a:ext cx="46825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2" name="Teardrop 171"/>
            <p:cNvSpPr/>
            <p:nvPr/>
          </p:nvSpPr>
          <p:spPr>
            <a:xfrm rot="19450453">
              <a:off x="749996" y="3151450"/>
              <a:ext cx="44789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3" name="Teardrop 172"/>
            <p:cNvSpPr/>
            <p:nvPr/>
          </p:nvSpPr>
          <p:spPr>
            <a:xfrm rot="19450453">
              <a:off x="324505" y="4099496"/>
              <a:ext cx="44789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4" name="Teardrop 173"/>
            <p:cNvSpPr/>
            <p:nvPr/>
          </p:nvSpPr>
          <p:spPr>
            <a:xfrm rot="19450453">
              <a:off x="412046" y="2498007"/>
              <a:ext cx="46825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5" name="Teardrop 174"/>
            <p:cNvSpPr/>
            <p:nvPr/>
          </p:nvSpPr>
          <p:spPr>
            <a:xfrm rot="19450453">
              <a:off x="2364423" y="1368328"/>
              <a:ext cx="46824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6" name="Teardrop 175"/>
            <p:cNvSpPr/>
            <p:nvPr/>
          </p:nvSpPr>
          <p:spPr>
            <a:xfrm rot="19450453">
              <a:off x="603415" y="2134738"/>
              <a:ext cx="44789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7" name="Teardrop 176"/>
            <p:cNvSpPr/>
            <p:nvPr/>
          </p:nvSpPr>
          <p:spPr>
            <a:xfrm rot="19450453">
              <a:off x="570842" y="4453905"/>
              <a:ext cx="44789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8" name="Teardrop 177"/>
            <p:cNvSpPr/>
            <p:nvPr/>
          </p:nvSpPr>
          <p:spPr>
            <a:xfrm rot="19450453">
              <a:off x="2924280" y="1337317"/>
              <a:ext cx="46825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9" name="Teardrop 178"/>
            <p:cNvSpPr/>
            <p:nvPr/>
          </p:nvSpPr>
          <p:spPr>
            <a:xfrm rot="19450453">
              <a:off x="2543577" y="1864501"/>
              <a:ext cx="44789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0" name="Teardrop 179"/>
            <p:cNvSpPr/>
            <p:nvPr/>
          </p:nvSpPr>
          <p:spPr>
            <a:xfrm rot="19450453">
              <a:off x="3152295" y="1521167"/>
              <a:ext cx="46825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1" name="Teardrop 180"/>
            <p:cNvSpPr/>
            <p:nvPr/>
          </p:nvSpPr>
          <p:spPr>
            <a:xfrm rot="19450453">
              <a:off x="3406776" y="1968609"/>
              <a:ext cx="46824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2" name="Teardrop 181"/>
            <p:cNvSpPr/>
            <p:nvPr/>
          </p:nvSpPr>
          <p:spPr>
            <a:xfrm rot="19450453">
              <a:off x="3364023" y="2252137"/>
              <a:ext cx="46825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3" name="Teardrop 182"/>
            <p:cNvSpPr/>
            <p:nvPr/>
          </p:nvSpPr>
          <p:spPr>
            <a:xfrm rot="19450453">
              <a:off x="3929988" y="2187899"/>
              <a:ext cx="46825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4" name="Teardrop 183"/>
            <p:cNvSpPr/>
            <p:nvPr/>
          </p:nvSpPr>
          <p:spPr>
            <a:xfrm rot="19450453">
              <a:off x="3736583" y="2739450"/>
              <a:ext cx="46824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5" name="Teardrop 184"/>
            <p:cNvSpPr/>
            <p:nvPr/>
          </p:nvSpPr>
          <p:spPr>
            <a:xfrm rot="19450453">
              <a:off x="3856698" y="2759384"/>
              <a:ext cx="46825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6" name="Teardrop 185"/>
            <p:cNvSpPr/>
            <p:nvPr/>
          </p:nvSpPr>
          <p:spPr>
            <a:xfrm rot="19450453">
              <a:off x="4278118" y="2422695"/>
              <a:ext cx="44789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7" name="Teardrop 186"/>
            <p:cNvSpPr/>
            <p:nvPr/>
          </p:nvSpPr>
          <p:spPr>
            <a:xfrm rot="19450453">
              <a:off x="2384781" y="1578759"/>
              <a:ext cx="44789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8" name="Teardrop 187"/>
            <p:cNvSpPr/>
            <p:nvPr/>
          </p:nvSpPr>
          <p:spPr>
            <a:xfrm rot="19450453">
              <a:off x="4337157" y="3463773"/>
              <a:ext cx="46825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9" name="Teardrop 188"/>
            <p:cNvSpPr/>
            <p:nvPr/>
          </p:nvSpPr>
          <p:spPr>
            <a:xfrm rot="19450453">
              <a:off x="3856698" y="4092850"/>
              <a:ext cx="46825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0" name="Teardrop 189"/>
            <p:cNvSpPr/>
            <p:nvPr/>
          </p:nvSpPr>
          <p:spPr>
            <a:xfrm rot="19450453">
              <a:off x="4123394" y="4453905"/>
              <a:ext cx="46824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1" name="Teardrop 190"/>
            <p:cNvSpPr/>
            <p:nvPr/>
          </p:nvSpPr>
          <p:spPr>
            <a:xfrm rot="19450453">
              <a:off x="3950347" y="2582180"/>
              <a:ext cx="44789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2" name="Teardrop 191"/>
            <p:cNvSpPr/>
            <p:nvPr/>
          </p:nvSpPr>
          <p:spPr>
            <a:xfrm rot="19450453">
              <a:off x="3667365" y="3361880"/>
              <a:ext cx="44789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3" name="Teardrop 192"/>
            <p:cNvSpPr/>
            <p:nvPr/>
          </p:nvSpPr>
          <p:spPr>
            <a:xfrm rot="19450453">
              <a:off x="4088784" y="1793619"/>
              <a:ext cx="42753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" name="Teardrop 193"/>
            <p:cNvSpPr/>
            <p:nvPr/>
          </p:nvSpPr>
          <p:spPr>
            <a:xfrm rot="19450453">
              <a:off x="3431206" y="2296438"/>
              <a:ext cx="46824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5" name="Teardrop 194"/>
            <p:cNvSpPr/>
            <p:nvPr/>
          </p:nvSpPr>
          <p:spPr>
            <a:xfrm rot="19450453">
              <a:off x="4086749" y="3720720"/>
              <a:ext cx="44789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43" name="Teardrop 1042"/>
            <p:cNvSpPr/>
            <p:nvPr/>
          </p:nvSpPr>
          <p:spPr>
            <a:xfrm rot="17165151">
              <a:off x="2009321" y="964732"/>
              <a:ext cx="46517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7" name="Teardrop 196"/>
            <p:cNvSpPr/>
            <p:nvPr/>
          </p:nvSpPr>
          <p:spPr>
            <a:xfrm rot="17165151">
              <a:off x="1549220" y="554947"/>
              <a:ext cx="46516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8" name="Teardrop 197"/>
            <p:cNvSpPr/>
            <p:nvPr/>
          </p:nvSpPr>
          <p:spPr>
            <a:xfrm rot="17165151">
              <a:off x="1549220" y="783097"/>
              <a:ext cx="46517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9" name="Teardrop 198"/>
            <p:cNvSpPr/>
            <p:nvPr/>
          </p:nvSpPr>
          <p:spPr>
            <a:xfrm rot="17165151">
              <a:off x="3545367" y="1528554"/>
              <a:ext cx="46516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0" name="Teardrop 199"/>
            <p:cNvSpPr/>
            <p:nvPr/>
          </p:nvSpPr>
          <p:spPr>
            <a:xfrm rot="17165151">
              <a:off x="4037115" y="1841985"/>
              <a:ext cx="44301" cy="67182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1" name="Teardrop 200"/>
            <p:cNvSpPr/>
            <p:nvPr/>
          </p:nvSpPr>
          <p:spPr>
            <a:xfrm rot="17165151">
              <a:off x="1203217" y="1904006"/>
              <a:ext cx="44301" cy="67182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2" name="Teardrop 201"/>
            <p:cNvSpPr/>
            <p:nvPr/>
          </p:nvSpPr>
          <p:spPr>
            <a:xfrm rot="17165151">
              <a:off x="1036186" y="1673551"/>
              <a:ext cx="46517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3" name="Teardrop 202"/>
            <p:cNvSpPr/>
            <p:nvPr/>
          </p:nvSpPr>
          <p:spPr>
            <a:xfrm rot="17165151">
              <a:off x="1044330" y="1334648"/>
              <a:ext cx="46516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4" name="Teardrop 203"/>
            <p:cNvSpPr/>
            <p:nvPr/>
          </p:nvSpPr>
          <p:spPr>
            <a:xfrm rot="17165151">
              <a:off x="875355" y="1968154"/>
              <a:ext cx="46516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5" name="Teardrop 204"/>
            <p:cNvSpPr/>
            <p:nvPr/>
          </p:nvSpPr>
          <p:spPr>
            <a:xfrm rot="17165151">
              <a:off x="658627" y="2414488"/>
              <a:ext cx="44301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6" name="Teardrop 205"/>
            <p:cNvSpPr/>
            <p:nvPr/>
          </p:nvSpPr>
          <p:spPr>
            <a:xfrm rot="17165151">
              <a:off x="837692" y="1703543"/>
              <a:ext cx="46517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7" name="Teardrop 206"/>
            <p:cNvSpPr/>
            <p:nvPr/>
          </p:nvSpPr>
          <p:spPr>
            <a:xfrm rot="17165151">
              <a:off x="1358958" y="1714530"/>
              <a:ext cx="44301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8" name="Teardrop 207"/>
            <p:cNvSpPr/>
            <p:nvPr/>
          </p:nvSpPr>
          <p:spPr>
            <a:xfrm rot="17165151">
              <a:off x="3717397" y="4338267"/>
              <a:ext cx="46516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9" name="Teardrop 208"/>
            <p:cNvSpPr/>
            <p:nvPr/>
          </p:nvSpPr>
          <p:spPr>
            <a:xfrm rot="17165151">
              <a:off x="3981038" y="4587550"/>
              <a:ext cx="46517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0" name="Teardrop 209"/>
            <p:cNvSpPr/>
            <p:nvPr/>
          </p:nvSpPr>
          <p:spPr>
            <a:xfrm rot="17165151">
              <a:off x="570996" y="2675955"/>
              <a:ext cx="46516" cy="67182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1" name="Teardrop 210"/>
            <p:cNvSpPr/>
            <p:nvPr/>
          </p:nvSpPr>
          <p:spPr>
            <a:xfrm rot="17165151">
              <a:off x="735899" y="3577483"/>
              <a:ext cx="46517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2" name="Teardrop 211"/>
            <p:cNvSpPr/>
            <p:nvPr/>
          </p:nvSpPr>
          <p:spPr>
            <a:xfrm rot="17165151">
              <a:off x="339927" y="4327191"/>
              <a:ext cx="46517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3" name="Teardrop 212"/>
            <p:cNvSpPr/>
            <p:nvPr/>
          </p:nvSpPr>
          <p:spPr>
            <a:xfrm rot="17165151">
              <a:off x="1977855" y="2795478"/>
              <a:ext cx="44301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4" name="Teardrop 213"/>
            <p:cNvSpPr/>
            <p:nvPr/>
          </p:nvSpPr>
          <p:spPr>
            <a:xfrm rot="17165151">
              <a:off x="2072433" y="2295983"/>
              <a:ext cx="46516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5" name="Teardrop 214"/>
            <p:cNvSpPr/>
            <p:nvPr/>
          </p:nvSpPr>
          <p:spPr>
            <a:xfrm rot="17165151">
              <a:off x="2122311" y="1894038"/>
              <a:ext cx="46517" cy="67182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6" name="Teardrop 215"/>
            <p:cNvSpPr/>
            <p:nvPr/>
          </p:nvSpPr>
          <p:spPr>
            <a:xfrm rot="17165151">
              <a:off x="2751387" y="3391418"/>
              <a:ext cx="46517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7" name="Teardrop 216"/>
            <p:cNvSpPr/>
            <p:nvPr/>
          </p:nvSpPr>
          <p:spPr>
            <a:xfrm rot="17165151">
              <a:off x="3343819" y="3014858"/>
              <a:ext cx="46517" cy="67182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8" name="Teardrop 217"/>
            <p:cNvSpPr/>
            <p:nvPr/>
          </p:nvSpPr>
          <p:spPr>
            <a:xfrm rot="17165151">
              <a:off x="2574269" y="2026942"/>
              <a:ext cx="46517" cy="67182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9" name="Teardrop 218"/>
            <p:cNvSpPr/>
            <p:nvPr/>
          </p:nvSpPr>
          <p:spPr>
            <a:xfrm rot="17165151">
              <a:off x="3190112" y="2632672"/>
              <a:ext cx="46516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0" name="Teardrop 219"/>
            <p:cNvSpPr/>
            <p:nvPr/>
          </p:nvSpPr>
          <p:spPr>
            <a:xfrm rot="17165151">
              <a:off x="2684294" y="2908446"/>
              <a:ext cx="44301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1" name="Teardrop 220"/>
            <p:cNvSpPr/>
            <p:nvPr/>
          </p:nvSpPr>
          <p:spPr>
            <a:xfrm rot="17165151">
              <a:off x="3565815" y="2066723"/>
              <a:ext cx="44301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2" name="Teardrop 221"/>
            <p:cNvSpPr/>
            <p:nvPr/>
          </p:nvSpPr>
          <p:spPr>
            <a:xfrm rot="17165151">
              <a:off x="1693765" y="1133077"/>
              <a:ext cx="46517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3" name="Teardrop 222"/>
            <p:cNvSpPr/>
            <p:nvPr/>
          </p:nvSpPr>
          <p:spPr>
            <a:xfrm rot="17165151">
              <a:off x="2561036" y="1418820"/>
              <a:ext cx="46516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4" name="Teardrop 223"/>
            <p:cNvSpPr/>
            <p:nvPr/>
          </p:nvSpPr>
          <p:spPr>
            <a:xfrm rot="19450453">
              <a:off x="3614433" y="1731597"/>
              <a:ext cx="71254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" name="Teardrop 224"/>
            <p:cNvSpPr/>
            <p:nvPr/>
          </p:nvSpPr>
          <p:spPr>
            <a:xfrm rot="19450453">
              <a:off x="2616868" y="1611984"/>
              <a:ext cx="71254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6" name="Teardrop 225"/>
            <p:cNvSpPr/>
            <p:nvPr/>
          </p:nvSpPr>
          <p:spPr>
            <a:xfrm rot="19450453">
              <a:off x="1562299" y="2223340"/>
              <a:ext cx="71254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7" name="Teardrop 226"/>
            <p:cNvSpPr/>
            <p:nvPr/>
          </p:nvSpPr>
          <p:spPr>
            <a:xfrm rot="19450453">
              <a:off x="1096090" y="1534458"/>
              <a:ext cx="73290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8" name="Teardrop 227"/>
            <p:cNvSpPr/>
            <p:nvPr/>
          </p:nvSpPr>
          <p:spPr>
            <a:xfrm rot="19450453">
              <a:off x="3846519" y="4208033"/>
              <a:ext cx="73290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9" name="Teardrop 228"/>
            <p:cNvSpPr/>
            <p:nvPr/>
          </p:nvSpPr>
          <p:spPr>
            <a:xfrm rot="19450453">
              <a:off x="3243909" y="1359467"/>
              <a:ext cx="73290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0" name="Teardrop 229"/>
            <p:cNvSpPr/>
            <p:nvPr/>
          </p:nvSpPr>
          <p:spPr>
            <a:xfrm rot="19450453">
              <a:off x="4109143" y="2960955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1" name="Teardrop 230"/>
            <p:cNvSpPr/>
            <p:nvPr/>
          </p:nvSpPr>
          <p:spPr>
            <a:xfrm rot="19450453">
              <a:off x="3659221" y="2307512"/>
              <a:ext cx="71254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2" name="Teardrop 231"/>
            <p:cNvSpPr/>
            <p:nvPr/>
          </p:nvSpPr>
          <p:spPr>
            <a:xfrm rot="19450453">
              <a:off x="2570043" y="2340739"/>
              <a:ext cx="73290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3" name="Teardrop 232"/>
            <p:cNvSpPr/>
            <p:nvPr/>
          </p:nvSpPr>
          <p:spPr>
            <a:xfrm rot="19450453">
              <a:off x="2863205" y="1893297"/>
              <a:ext cx="71255" cy="4873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4" name="Teardrop 233"/>
            <p:cNvSpPr/>
            <p:nvPr/>
          </p:nvSpPr>
          <p:spPr>
            <a:xfrm rot="19450453">
              <a:off x="2893743" y="2331879"/>
              <a:ext cx="73290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5" name="Teardrop 234"/>
            <p:cNvSpPr/>
            <p:nvPr/>
          </p:nvSpPr>
          <p:spPr>
            <a:xfrm rot="19450453">
              <a:off x="2278917" y="1507877"/>
              <a:ext cx="44789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6" name="Teardrop 235"/>
            <p:cNvSpPr/>
            <p:nvPr/>
          </p:nvSpPr>
          <p:spPr>
            <a:xfrm rot="19450453">
              <a:off x="3565572" y="1286371"/>
              <a:ext cx="46824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7" name="Teardrop 236"/>
            <p:cNvSpPr/>
            <p:nvPr/>
          </p:nvSpPr>
          <p:spPr>
            <a:xfrm rot="19450453">
              <a:off x="2606688" y="1153468"/>
              <a:ext cx="46825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8" name="Teardrop 237"/>
            <p:cNvSpPr/>
            <p:nvPr/>
          </p:nvSpPr>
          <p:spPr>
            <a:xfrm rot="19450453">
              <a:off x="1330213" y="1299661"/>
              <a:ext cx="46824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9" name="Teardrop 238"/>
            <p:cNvSpPr/>
            <p:nvPr/>
          </p:nvSpPr>
          <p:spPr>
            <a:xfrm rot="19450453">
              <a:off x="3518747" y="3512504"/>
              <a:ext cx="46825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0" name="Teardrop 239"/>
            <p:cNvSpPr/>
            <p:nvPr/>
          </p:nvSpPr>
          <p:spPr>
            <a:xfrm rot="19450453">
              <a:off x="2352208" y="2486933"/>
              <a:ext cx="46824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628" name="Freeform 186"/>
            <p:cNvSpPr>
              <a:spLocks/>
            </p:cNvSpPr>
            <p:nvPr/>
          </p:nvSpPr>
          <p:spPr bwMode="auto">
            <a:xfrm>
              <a:off x="6416675" y="4102100"/>
              <a:ext cx="39688" cy="1227138"/>
            </a:xfrm>
            <a:custGeom>
              <a:avLst/>
              <a:gdLst>
                <a:gd name="T0" fmla="*/ 2147483647 w 25"/>
                <a:gd name="T1" fmla="*/ 2147483647 h 773"/>
                <a:gd name="T2" fmla="*/ 0 w 25"/>
                <a:gd name="T3" fmla="*/ 2147483647 h 773"/>
                <a:gd name="T4" fmla="*/ 2147483647 w 25"/>
                <a:gd name="T5" fmla="*/ 0 h 7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773">
                  <a:moveTo>
                    <a:pt x="25" y="773"/>
                  </a:moveTo>
                  <a:cubicBezTo>
                    <a:pt x="15" y="730"/>
                    <a:pt x="10" y="687"/>
                    <a:pt x="0" y="644"/>
                  </a:cubicBezTo>
                  <a:cubicBezTo>
                    <a:pt x="4" y="411"/>
                    <a:pt x="17" y="218"/>
                    <a:pt x="17" y="0"/>
                  </a:cubicBezTo>
                </a:path>
              </a:pathLst>
            </a:custGeom>
            <a:noFill/>
            <a:ln w="152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187"/>
            <p:cNvSpPr>
              <a:spLocks/>
            </p:cNvSpPr>
            <p:nvPr/>
          </p:nvSpPr>
          <p:spPr bwMode="auto">
            <a:xfrm>
              <a:off x="6621463" y="4595813"/>
              <a:ext cx="466725" cy="720725"/>
            </a:xfrm>
            <a:custGeom>
              <a:avLst/>
              <a:gdLst>
                <a:gd name="T0" fmla="*/ 0 w 294"/>
                <a:gd name="T1" fmla="*/ 2147483647 h 454"/>
                <a:gd name="T2" fmla="*/ 2147483647 w 294"/>
                <a:gd name="T3" fmla="*/ 2147483647 h 454"/>
                <a:gd name="T4" fmla="*/ 2147483647 w 294"/>
                <a:gd name="T5" fmla="*/ 2147483647 h 454"/>
                <a:gd name="T6" fmla="*/ 2147483647 w 294"/>
                <a:gd name="T7" fmla="*/ 2147483647 h 454"/>
                <a:gd name="T8" fmla="*/ 2147483647 w 294"/>
                <a:gd name="T9" fmla="*/ 2147483647 h 454"/>
                <a:gd name="T10" fmla="*/ 2147483647 w 294"/>
                <a:gd name="T11" fmla="*/ 2147483647 h 454"/>
                <a:gd name="T12" fmla="*/ 2147483647 w 294"/>
                <a:gd name="T13" fmla="*/ 2147483647 h 4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4" h="454">
                  <a:moveTo>
                    <a:pt x="0" y="454"/>
                  </a:moveTo>
                  <a:cubicBezTo>
                    <a:pt x="11" y="417"/>
                    <a:pt x="20" y="383"/>
                    <a:pt x="43" y="351"/>
                  </a:cubicBezTo>
                  <a:cubicBezTo>
                    <a:pt x="56" y="292"/>
                    <a:pt x="60" y="230"/>
                    <a:pt x="103" y="187"/>
                  </a:cubicBezTo>
                  <a:cubicBezTo>
                    <a:pt x="112" y="157"/>
                    <a:pt x="128" y="145"/>
                    <a:pt x="146" y="119"/>
                  </a:cubicBezTo>
                  <a:cubicBezTo>
                    <a:pt x="160" y="57"/>
                    <a:pt x="188" y="75"/>
                    <a:pt x="257" y="67"/>
                  </a:cubicBezTo>
                  <a:cubicBezTo>
                    <a:pt x="260" y="58"/>
                    <a:pt x="261" y="49"/>
                    <a:pt x="266" y="41"/>
                  </a:cubicBezTo>
                  <a:cubicBezTo>
                    <a:pt x="294" y="0"/>
                    <a:pt x="292" y="30"/>
                    <a:pt x="292" y="7"/>
                  </a:cubicBezTo>
                </a:path>
              </a:pathLst>
            </a:custGeom>
            <a:noFill/>
            <a:ln w="152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189"/>
            <p:cNvSpPr>
              <a:spLocks/>
            </p:cNvSpPr>
            <p:nvPr/>
          </p:nvSpPr>
          <p:spPr bwMode="auto">
            <a:xfrm>
              <a:off x="6234113" y="5156200"/>
              <a:ext cx="60325" cy="187325"/>
            </a:xfrm>
            <a:custGeom>
              <a:avLst/>
              <a:gdLst>
                <a:gd name="T0" fmla="*/ 2147483647 w 38"/>
                <a:gd name="T1" fmla="*/ 2147483647 h 118"/>
                <a:gd name="T2" fmla="*/ 2147483647 w 38"/>
                <a:gd name="T3" fmla="*/ 2147483647 h 118"/>
                <a:gd name="T4" fmla="*/ 2147483647 w 38"/>
                <a:gd name="T5" fmla="*/ 2147483647 h 1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" h="118">
                  <a:moveTo>
                    <a:pt x="37" y="118"/>
                  </a:moveTo>
                  <a:cubicBezTo>
                    <a:pt x="34" y="98"/>
                    <a:pt x="38" y="76"/>
                    <a:pt x="29" y="58"/>
                  </a:cubicBezTo>
                  <a:cubicBezTo>
                    <a:pt x="0" y="0"/>
                    <a:pt x="3" y="72"/>
                    <a:pt x="3" y="41"/>
                  </a:cubicBezTo>
                </a:path>
              </a:pathLst>
            </a:custGeom>
            <a:noFill/>
            <a:ln w="1143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191"/>
            <p:cNvSpPr>
              <a:spLocks/>
            </p:cNvSpPr>
            <p:nvPr/>
          </p:nvSpPr>
          <p:spPr bwMode="auto">
            <a:xfrm>
              <a:off x="6879930" y="3718505"/>
              <a:ext cx="40717" cy="956905"/>
            </a:xfrm>
            <a:custGeom>
              <a:avLst/>
              <a:gdLst>
                <a:gd name="T0" fmla="*/ 0 w 26"/>
                <a:gd name="T1" fmla="*/ 602 h 602"/>
                <a:gd name="T2" fmla="*/ 26 w 26"/>
                <a:gd name="T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602">
                  <a:moveTo>
                    <a:pt x="0" y="602"/>
                  </a:moveTo>
                  <a:cubicBezTo>
                    <a:pt x="6" y="401"/>
                    <a:pt x="26" y="199"/>
                    <a:pt x="26" y="0"/>
                  </a:cubicBezTo>
                </a:path>
              </a:pathLst>
            </a:custGeom>
            <a:noFill/>
            <a:ln w="1143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" name="Freeform 193"/>
            <p:cNvSpPr>
              <a:spLocks/>
            </p:cNvSpPr>
            <p:nvPr/>
          </p:nvSpPr>
          <p:spPr bwMode="auto">
            <a:xfrm>
              <a:off x="6208101" y="2845772"/>
              <a:ext cx="179154" cy="1665724"/>
            </a:xfrm>
            <a:custGeom>
              <a:avLst/>
              <a:gdLst>
                <a:gd name="T0" fmla="*/ 114 w 114"/>
                <a:gd name="T1" fmla="*/ 1049 h 1049"/>
                <a:gd name="T2" fmla="*/ 71 w 114"/>
                <a:gd name="T3" fmla="*/ 782 h 1049"/>
                <a:gd name="T4" fmla="*/ 3 w 114"/>
                <a:gd name="T5" fmla="*/ 653 h 1049"/>
                <a:gd name="T6" fmla="*/ 3 w 114"/>
                <a:gd name="T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049">
                  <a:moveTo>
                    <a:pt x="114" y="1049"/>
                  </a:moveTo>
                  <a:cubicBezTo>
                    <a:pt x="110" y="976"/>
                    <a:pt x="112" y="856"/>
                    <a:pt x="71" y="782"/>
                  </a:cubicBezTo>
                  <a:cubicBezTo>
                    <a:pt x="51" y="746"/>
                    <a:pt x="4" y="700"/>
                    <a:pt x="3" y="653"/>
                  </a:cubicBezTo>
                  <a:cubicBezTo>
                    <a:pt x="0" y="435"/>
                    <a:pt x="3" y="218"/>
                    <a:pt x="3" y="0"/>
                  </a:cubicBezTo>
                </a:path>
              </a:pathLst>
            </a:custGeom>
            <a:noFill/>
            <a:ln w="1143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1" name="Freeform 194"/>
            <p:cNvSpPr>
              <a:spLocks/>
            </p:cNvSpPr>
            <p:nvPr/>
          </p:nvSpPr>
          <p:spPr bwMode="auto">
            <a:xfrm>
              <a:off x="6126667" y="4072915"/>
              <a:ext cx="97721" cy="1092023"/>
            </a:xfrm>
            <a:custGeom>
              <a:avLst/>
              <a:gdLst>
                <a:gd name="T0" fmla="*/ 62 w 62"/>
                <a:gd name="T1" fmla="*/ 688 h 688"/>
                <a:gd name="T2" fmla="*/ 54 w 62"/>
                <a:gd name="T3" fmla="*/ 293 h 688"/>
                <a:gd name="T4" fmla="*/ 2 w 62"/>
                <a:gd name="T5" fmla="*/ 112 h 688"/>
                <a:gd name="T6" fmla="*/ 2 w 62"/>
                <a:gd name="T7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8">
                  <a:moveTo>
                    <a:pt x="62" y="688"/>
                  </a:moveTo>
                  <a:cubicBezTo>
                    <a:pt x="59" y="556"/>
                    <a:pt x="59" y="425"/>
                    <a:pt x="54" y="293"/>
                  </a:cubicBezTo>
                  <a:cubicBezTo>
                    <a:pt x="52" y="233"/>
                    <a:pt x="6" y="173"/>
                    <a:pt x="2" y="112"/>
                  </a:cubicBezTo>
                  <a:cubicBezTo>
                    <a:pt x="0" y="75"/>
                    <a:pt x="2" y="37"/>
                    <a:pt x="2" y="0"/>
                  </a:cubicBezTo>
                </a:path>
              </a:pathLst>
            </a:custGeom>
            <a:noFill/>
            <a:ln w="1143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34" name="Freeform 226"/>
            <p:cNvSpPr>
              <a:spLocks/>
            </p:cNvSpPr>
            <p:nvPr/>
          </p:nvSpPr>
          <p:spPr bwMode="auto">
            <a:xfrm>
              <a:off x="6969125" y="2846388"/>
              <a:ext cx="725488" cy="935037"/>
            </a:xfrm>
            <a:custGeom>
              <a:avLst/>
              <a:gdLst>
                <a:gd name="T0" fmla="*/ 0 w 264"/>
                <a:gd name="T1" fmla="*/ 2147483647 h 589"/>
                <a:gd name="T2" fmla="*/ 2147483647 w 264"/>
                <a:gd name="T3" fmla="*/ 2147483647 h 589"/>
                <a:gd name="T4" fmla="*/ 2147483647 w 264"/>
                <a:gd name="T5" fmla="*/ 2147483647 h 589"/>
                <a:gd name="T6" fmla="*/ 2147483647 w 264"/>
                <a:gd name="T7" fmla="*/ 2147483647 h 589"/>
                <a:gd name="T8" fmla="*/ 2147483647 w 264"/>
                <a:gd name="T9" fmla="*/ 2147483647 h 589"/>
                <a:gd name="T10" fmla="*/ 2147483647 w 264"/>
                <a:gd name="T11" fmla="*/ 2147483647 h 589"/>
                <a:gd name="T12" fmla="*/ 2147483647 w 264"/>
                <a:gd name="T13" fmla="*/ 2147483647 h 589"/>
                <a:gd name="T14" fmla="*/ 2147483647 w 264"/>
                <a:gd name="T15" fmla="*/ 0 h 5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4" h="589">
                  <a:moveTo>
                    <a:pt x="0" y="584"/>
                  </a:moveTo>
                  <a:cubicBezTo>
                    <a:pt x="48" y="552"/>
                    <a:pt x="4" y="589"/>
                    <a:pt x="32" y="528"/>
                  </a:cubicBezTo>
                  <a:cubicBezTo>
                    <a:pt x="46" y="497"/>
                    <a:pt x="84" y="435"/>
                    <a:pt x="112" y="416"/>
                  </a:cubicBezTo>
                  <a:cubicBezTo>
                    <a:pt x="117" y="408"/>
                    <a:pt x="122" y="399"/>
                    <a:pt x="128" y="392"/>
                  </a:cubicBezTo>
                  <a:cubicBezTo>
                    <a:pt x="135" y="383"/>
                    <a:pt x="145" y="377"/>
                    <a:pt x="152" y="368"/>
                  </a:cubicBezTo>
                  <a:cubicBezTo>
                    <a:pt x="192" y="312"/>
                    <a:pt x="150" y="359"/>
                    <a:pt x="176" y="312"/>
                  </a:cubicBezTo>
                  <a:cubicBezTo>
                    <a:pt x="185" y="295"/>
                    <a:pt x="208" y="264"/>
                    <a:pt x="208" y="264"/>
                  </a:cubicBezTo>
                  <a:cubicBezTo>
                    <a:pt x="224" y="171"/>
                    <a:pt x="264" y="96"/>
                    <a:pt x="264" y="0"/>
                  </a:cubicBezTo>
                </a:path>
              </a:pathLst>
            </a:custGeom>
            <a:noFill/>
            <a:ln w="825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256"/>
            <p:cNvSpPr>
              <a:spLocks/>
            </p:cNvSpPr>
            <p:nvPr/>
          </p:nvSpPr>
          <p:spPr bwMode="auto">
            <a:xfrm flipH="1">
              <a:off x="5746750" y="2314575"/>
              <a:ext cx="395288" cy="1781175"/>
            </a:xfrm>
            <a:custGeom>
              <a:avLst/>
              <a:gdLst>
                <a:gd name="T0" fmla="*/ 0 w 264"/>
                <a:gd name="T1" fmla="*/ 2147483647 h 589"/>
                <a:gd name="T2" fmla="*/ 2147483647 w 264"/>
                <a:gd name="T3" fmla="*/ 2147483647 h 589"/>
                <a:gd name="T4" fmla="*/ 2147483647 w 264"/>
                <a:gd name="T5" fmla="*/ 2147483647 h 589"/>
                <a:gd name="T6" fmla="*/ 2147483647 w 264"/>
                <a:gd name="T7" fmla="*/ 2147483647 h 589"/>
                <a:gd name="T8" fmla="*/ 2147483647 w 264"/>
                <a:gd name="T9" fmla="*/ 2147483647 h 589"/>
                <a:gd name="T10" fmla="*/ 2147483647 w 264"/>
                <a:gd name="T11" fmla="*/ 2147483647 h 589"/>
                <a:gd name="T12" fmla="*/ 2147483647 w 264"/>
                <a:gd name="T13" fmla="*/ 2147483647 h 589"/>
                <a:gd name="T14" fmla="*/ 2147483647 w 264"/>
                <a:gd name="T15" fmla="*/ 0 h 5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4" h="589">
                  <a:moveTo>
                    <a:pt x="0" y="584"/>
                  </a:moveTo>
                  <a:cubicBezTo>
                    <a:pt x="48" y="552"/>
                    <a:pt x="4" y="589"/>
                    <a:pt x="32" y="528"/>
                  </a:cubicBezTo>
                  <a:cubicBezTo>
                    <a:pt x="46" y="497"/>
                    <a:pt x="84" y="435"/>
                    <a:pt x="112" y="416"/>
                  </a:cubicBezTo>
                  <a:cubicBezTo>
                    <a:pt x="117" y="408"/>
                    <a:pt x="122" y="399"/>
                    <a:pt x="128" y="392"/>
                  </a:cubicBezTo>
                  <a:cubicBezTo>
                    <a:pt x="135" y="383"/>
                    <a:pt x="145" y="377"/>
                    <a:pt x="152" y="368"/>
                  </a:cubicBezTo>
                  <a:cubicBezTo>
                    <a:pt x="192" y="312"/>
                    <a:pt x="150" y="359"/>
                    <a:pt x="176" y="312"/>
                  </a:cubicBezTo>
                  <a:cubicBezTo>
                    <a:pt x="185" y="295"/>
                    <a:pt x="208" y="264"/>
                    <a:pt x="208" y="264"/>
                  </a:cubicBezTo>
                  <a:cubicBezTo>
                    <a:pt x="224" y="171"/>
                    <a:pt x="264" y="96"/>
                    <a:pt x="264" y="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264"/>
            <p:cNvSpPr>
              <a:spLocks/>
            </p:cNvSpPr>
            <p:nvPr/>
          </p:nvSpPr>
          <p:spPr bwMode="auto">
            <a:xfrm flipH="1">
              <a:off x="5811838" y="1368425"/>
              <a:ext cx="395287" cy="1498600"/>
            </a:xfrm>
            <a:custGeom>
              <a:avLst/>
              <a:gdLst>
                <a:gd name="T0" fmla="*/ 0 w 264"/>
                <a:gd name="T1" fmla="*/ 2147483647 h 589"/>
                <a:gd name="T2" fmla="*/ 2147483647 w 264"/>
                <a:gd name="T3" fmla="*/ 2147483647 h 589"/>
                <a:gd name="T4" fmla="*/ 2147483647 w 264"/>
                <a:gd name="T5" fmla="*/ 2147483647 h 589"/>
                <a:gd name="T6" fmla="*/ 2147483647 w 264"/>
                <a:gd name="T7" fmla="*/ 2147483647 h 589"/>
                <a:gd name="T8" fmla="*/ 2147483647 w 264"/>
                <a:gd name="T9" fmla="*/ 2147483647 h 589"/>
                <a:gd name="T10" fmla="*/ 2147483647 w 264"/>
                <a:gd name="T11" fmla="*/ 2147483647 h 589"/>
                <a:gd name="T12" fmla="*/ 2147483647 w 264"/>
                <a:gd name="T13" fmla="*/ 2147483647 h 589"/>
                <a:gd name="T14" fmla="*/ 2147483647 w 264"/>
                <a:gd name="T15" fmla="*/ 0 h 5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4" h="589">
                  <a:moveTo>
                    <a:pt x="0" y="584"/>
                  </a:moveTo>
                  <a:cubicBezTo>
                    <a:pt x="48" y="552"/>
                    <a:pt x="4" y="589"/>
                    <a:pt x="32" y="528"/>
                  </a:cubicBezTo>
                  <a:cubicBezTo>
                    <a:pt x="46" y="497"/>
                    <a:pt x="84" y="435"/>
                    <a:pt x="112" y="416"/>
                  </a:cubicBezTo>
                  <a:cubicBezTo>
                    <a:pt x="117" y="408"/>
                    <a:pt x="122" y="399"/>
                    <a:pt x="128" y="392"/>
                  </a:cubicBezTo>
                  <a:cubicBezTo>
                    <a:pt x="135" y="383"/>
                    <a:pt x="145" y="377"/>
                    <a:pt x="152" y="368"/>
                  </a:cubicBezTo>
                  <a:cubicBezTo>
                    <a:pt x="192" y="312"/>
                    <a:pt x="150" y="359"/>
                    <a:pt x="176" y="312"/>
                  </a:cubicBezTo>
                  <a:cubicBezTo>
                    <a:pt x="185" y="295"/>
                    <a:pt x="208" y="264"/>
                    <a:pt x="208" y="264"/>
                  </a:cubicBezTo>
                  <a:cubicBezTo>
                    <a:pt x="224" y="171"/>
                    <a:pt x="264" y="96"/>
                    <a:pt x="264" y="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279"/>
            <p:cNvSpPr>
              <a:spLocks/>
            </p:cNvSpPr>
            <p:nvPr/>
          </p:nvSpPr>
          <p:spPr bwMode="auto">
            <a:xfrm>
              <a:off x="6537325" y="3249613"/>
              <a:ext cx="690563" cy="2060575"/>
            </a:xfrm>
            <a:custGeom>
              <a:avLst/>
              <a:gdLst>
                <a:gd name="T0" fmla="*/ 0 w 435"/>
                <a:gd name="T1" fmla="*/ 2147483647 h 1298"/>
                <a:gd name="T2" fmla="*/ 2147483647 w 435"/>
                <a:gd name="T3" fmla="*/ 2147483647 h 1298"/>
                <a:gd name="T4" fmla="*/ 2147483647 w 435"/>
                <a:gd name="T5" fmla="*/ 2147483647 h 1298"/>
                <a:gd name="T6" fmla="*/ 2147483647 w 435"/>
                <a:gd name="T7" fmla="*/ 2147483647 h 1298"/>
                <a:gd name="T8" fmla="*/ 2147483647 w 435"/>
                <a:gd name="T9" fmla="*/ 2147483647 h 1298"/>
                <a:gd name="T10" fmla="*/ 2147483647 w 435"/>
                <a:gd name="T11" fmla="*/ 2147483647 h 1298"/>
                <a:gd name="T12" fmla="*/ 2147483647 w 435"/>
                <a:gd name="T13" fmla="*/ 2147483647 h 1298"/>
                <a:gd name="T14" fmla="*/ 2147483647 w 435"/>
                <a:gd name="T15" fmla="*/ 2147483647 h 1298"/>
                <a:gd name="T16" fmla="*/ 2147483647 w 435"/>
                <a:gd name="T17" fmla="*/ 2147483647 h 1298"/>
                <a:gd name="T18" fmla="*/ 2147483647 w 435"/>
                <a:gd name="T19" fmla="*/ 2147483647 h 1298"/>
                <a:gd name="T20" fmla="*/ 2147483647 w 435"/>
                <a:gd name="T21" fmla="*/ 2147483647 h 12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5" h="1298">
                  <a:moveTo>
                    <a:pt x="0" y="1298"/>
                  </a:moveTo>
                  <a:cubicBezTo>
                    <a:pt x="12" y="1237"/>
                    <a:pt x="22" y="1166"/>
                    <a:pt x="56" y="1114"/>
                  </a:cubicBezTo>
                  <a:cubicBezTo>
                    <a:pt x="69" y="1063"/>
                    <a:pt x="79" y="1012"/>
                    <a:pt x="96" y="962"/>
                  </a:cubicBezTo>
                  <a:cubicBezTo>
                    <a:pt x="99" y="850"/>
                    <a:pt x="100" y="738"/>
                    <a:pt x="104" y="626"/>
                  </a:cubicBezTo>
                  <a:cubicBezTo>
                    <a:pt x="108" y="521"/>
                    <a:pt x="98" y="456"/>
                    <a:pt x="168" y="386"/>
                  </a:cubicBezTo>
                  <a:cubicBezTo>
                    <a:pt x="180" y="351"/>
                    <a:pt x="201" y="323"/>
                    <a:pt x="216" y="290"/>
                  </a:cubicBezTo>
                  <a:cubicBezTo>
                    <a:pt x="233" y="252"/>
                    <a:pt x="251" y="209"/>
                    <a:pt x="264" y="170"/>
                  </a:cubicBezTo>
                  <a:cubicBezTo>
                    <a:pt x="270" y="152"/>
                    <a:pt x="296" y="149"/>
                    <a:pt x="312" y="138"/>
                  </a:cubicBezTo>
                  <a:cubicBezTo>
                    <a:pt x="363" y="104"/>
                    <a:pt x="346" y="99"/>
                    <a:pt x="384" y="74"/>
                  </a:cubicBezTo>
                  <a:cubicBezTo>
                    <a:pt x="389" y="58"/>
                    <a:pt x="388" y="38"/>
                    <a:pt x="400" y="26"/>
                  </a:cubicBezTo>
                  <a:cubicBezTo>
                    <a:pt x="426" y="0"/>
                    <a:pt x="435" y="2"/>
                    <a:pt x="416" y="2"/>
                  </a:cubicBezTo>
                </a:path>
              </a:pathLst>
            </a:custGeom>
            <a:noFill/>
            <a:ln w="1143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280"/>
            <p:cNvSpPr>
              <a:spLocks/>
            </p:cNvSpPr>
            <p:nvPr/>
          </p:nvSpPr>
          <p:spPr bwMode="auto">
            <a:xfrm>
              <a:off x="6867525" y="4217988"/>
              <a:ext cx="381000" cy="1130300"/>
            </a:xfrm>
            <a:custGeom>
              <a:avLst/>
              <a:gdLst>
                <a:gd name="T0" fmla="*/ 0 w 240"/>
                <a:gd name="T1" fmla="*/ 2147483647 h 712"/>
                <a:gd name="T2" fmla="*/ 2147483647 w 240"/>
                <a:gd name="T3" fmla="*/ 2147483647 h 712"/>
                <a:gd name="T4" fmla="*/ 2147483647 w 240"/>
                <a:gd name="T5" fmla="*/ 2147483647 h 712"/>
                <a:gd name="T6" fmla="*/ 2147483647 w 240"/>
                <a:gd name="T7" fmla="*/ 2147483647 h 712"/>
                <a:gd name="T8" fmla="*/ 2147483647 w 240"/>
                <a:gd name="T9" fmla="*/ 0 h 7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0" h="712">
                  <a:moveTo>
                    <a:pt x="0" y="712"/>
                  </a:moveTo>
                  <a:cubicBezTo>
                    <a:pt x="48" y="569"/>
                    <a:pt x="88" y="423"/>
                    <a:pt x="136" y="280"/>
                  </a:cubicBezTo>
                  <a:cubicBezTo>
                    <a:pt x="152" y="232"/>
                    <a:pt x="168" y="184"/>
                    <a:pt x="184" y="136"/>
                  </a:cubicBezTo>
                  <a:cubicBezTo>
                    <a:pt x="190" y="118"/>
                    <a:pt x="216" y="88"/>
                    <a:pt x="216" y="88"/>
                  </a:cubicBezTo>
                  <a:cubicBezTo>
                    <a:pt x="223" y="59"/>
                    <a:pt x="240" y="29"/>
                    <a:pt x="240" y="0"/>
                  </a:cubicBezTo>
                </a:path>
              </a:pathLst>
            </a:custGeom>
            <a:noFill/>
            <a:ln w="889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281"/>
            <p:cNvSpPr>
              <a:spLocks/>
            </p:cNvSpPr>
            <p:nvPr/>
          </p:nvSpPr>
          <p:spPr bwMode="auto">
            <a:xfrm rot="992806">
              <a:off x="5292725" y="3379788"/>
              <a:ext cx="1181100" cy="1828800"/>
            </a:xfrm>
            <a:custGeom>
              <a:avLst/>
              <a:gdLst>
                <a:gd name="T0" fmla="*/ 2147483647 w 744"/>
                <a:gd name="T1" fmla="*/ 2147483647 h 1152"/>
                <a:gd name="T2" fmla="*/ 2147483647 w 744"/>
                <a:gd name="T3" fmla="*/ 2147483647 h 1152"/>
                <a:gd name="T4" fmla="*/ 2147483647 w 744"/>
                <a:gd name="T5" fmla="*/ 2147483647 h 1152"/>
                <a:gd name="T6" fmla="*/ 2147483647 w 744"/>
                <a:gd name="T7" fmla="*/ 2147483647 h 1152"/>
                <a:gd name="T8" fmla="*/ 2147483647 w 744"/>
                <a:gd name="T9" fmla="*/ 2147483647 h 1152"/>
                <a:gd name="T10" fmla="*/ 2147483647 w 744"/>
                <a:gd name="T11" fmla="*/ 2147483647 h 1152"/>
                <a:gd name="T12" fmla="*/ 2147483647 w 744"/>
                <a:gd name="T13" fmla="*/ 2147483647 h 1152"/>
                <a:gd name="T14" fmla="*/ 2147483647 w 744"/>
                <a:gd name="T15" fmla="*/ 2147483647 h 1152"/>
                <a:gd name="T16" fmla="*/ 2147483647 w 744"/>
                <a:gd name="T17" fmla="*/ 2147483647 h 1152"/>
                <a:gd name="T18" fmla="*/ 2147483647 w 744"/>
                <a:gd name="T19" fmla="*/ 2147483647 h 1152"/>
                <a:gd name="T20" fmla="*/ 2147483647 w 744"/>
                <a:gd name="T21" fmla="*/ 2147483647 h 1152"/>
                <a:gd name="T22" fmla="*/ 2147483647 w 744"/>
                <a:gd name="T23" fmla="*/ 2147483647 h 1152"/>
                <a:gd name="T24" fmla="*/ 2147483647 w 744"/>
                <a:gd name="T25" fmla="*/ 2147483647 h 1152"/>
                <a:gd name="T26" fmla="*/ 2147483647 w 744"/>
                <a:gd name="T27" fmla="*/ 2147483647 h 1152"/>
                <a:gd name="T28" fmla="*/ 2147483647 w 744"/>
                <a:gd name="T29" fmla="*/ 2147483647 h 1152"/>
                <a:gd name="T30" fmla="*/ 0 w 744"/>
                <a:gd name="T31" fmla="*/ 0 h 11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44" h="1152">
                  <a:moveTo>
                    <a:pt x="744" y="1152"/>
                  </a:moveTo>
                  <a:cubicBezTo>
                    <a:pt x="732" y="1116"/>
                    <a:pt x="709" y="1087"/>
                    <a:pt x="688" y="1056"/>
                  </a:cubicBezTo>
                  <a:cubicBezTo>
                    <a:pt x="683" y="1049"/>
                    <a:pt x="684" y="1039"/>
                    <a:pt x="680" y="1032"/>
                  </a:cubicBezTo>
                  <a:cubicBezTo>
                    <a:pt x="659" y="995"/>
                    <a:pt x="642" y="967"/>
                    <a:pt x="608" y="944"/>
                  </a:cubicBezTo>
                  <a:cubicBezTo>
                    <a:pt x="589" y="888"/>
                    <a:pt x="617" y="953"/>
                    <a:pt x="568" y="904"/>
                  </a:cubicBezTo>
                  <a:cubicBezTo>
                    <a:pt x="562" y="898"/>
                    <a:pt x="565" y="887"/>
                    <a:pt x="560" y="880"/>
                  </a:cubicBezTo>
                  <a:cubicBezTo>
                    <a:pt x="554" y="872"/>
                    <a:pt x="544" y="869"/>
                    <a:pt x="536" y="864"/>
                  </a:cubicBezTo>
                  <a:cubicBezTo>
                    <a:pt x="505" y="817"/>
                    <a:pt x="489" y="796"/>
                    <a:pt x="472" y="744"/>
                  </a:cubicBezTo>
                  <a:cubicBezTo>
                    <a:pt x="452" y="683"/>
                    <a:pt x="458" y="602"/>
                    <a:pt x="432" y="544"/>
                  </a:cubicBezTo>
                  <a:cubicBezTo>
                    <a:pt x="409" y="493"/>
                    <a:pt x="342" y="414"/>
                    <a:pt x="296" y="384"/>
                  </a:cubicBezTo>
                  <a:cubicBezTo>
                    <a:pt x="280" y="335"/>
                    <a:pt x="229" y="310"/>
                    <a:pt x="208" y="264"/>
                  </a:cubicBezTo>
                  <a:cubicBezTo>
                    <a:pt x="184" y="210"/>
                    <a:pt x="186" y="186"/>
                    <a:pt x="144" y="144"/>
                  </a:cubicBezTo>
                  <a:cubicBezTo>
                    <a:pt x="128" y="97"/>
                    <a:pt x="148" y="140"/>
                    <a:pt x="112" y="104"/>
                  </a:cubicBezTo>
                  <a:cubicBezTo>
                    <a:pt x="105" y="97"/>
                    <a:pt x="104" y="86"/>
                    <a:pt x="96" y="80"/>
                  </a:cubicBezTo>
                  <a:cubicBezTo>
                    <a:pt x="82" y="69"/>
                    <a:pt x="63" y="66"/>
                    <a:pt x="48" y="56"/>
                  </a:cubicBezTo>
                  <a:cubicBezTo>
                    <a:pt x="33" y="33"/>
                    <a:pt x="12" y="24"/>
                    <a:pt x="0" y="0"/>
                  </a:cubicBezTo>
                </a:path>
              </a:pathLst>
            </a:custGeom>
            <a:noFill/>
            <a:ln w="1016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277"/>
            <p:cNvSpPr/>
            <p:nvPr/>
          </p:nvSpPr>
          <p:spPr>
            <a:xfrm>
              <a:off x="5847755" y="723746"/>
              <a:ext cx="248373" cy="680022"/>
            </a:xfrm>
            <a:custGeom>
              <a:avLst/>
              <a:gdLst>
                <a:gd name="connsiteX0" fmla="*/ 0 w 247650"/>
                <a:gd name="connsiteY0" fmla="*/ 679450 h 679450"/>
                <a:gd name="connsiteX1" fmla="*/ 31750 w 247650"/>
                <a:gd name="connsiteY1" fmla="*/ 660400 h 679450"/>
                <a:gd name="connsiteX2" fmla="*/ 50800 w 247650"/>
                <a:gd name="connsiteY2" fmla="*/ 647700 h 679450"/>
                <a:gd name="connsiteX3" fmla="*/ 82550 w 247650"/>
                <a:gd name="connsiteY3" fmla="*/ 615950 h 679450"/>
                <a:gd name="connsiteX4" fmla="*/ 120650 w 247650"/>
                <a:gd name="connsiteY4" fmla="*/ 558800 h 679450"/>
                <a:gd name="connsiteX5" fmla="*/ 133350 w 247650"/>
                <a:gd name="connsiteY5" fmla="*/ 539750 h 679450"/>
                <a:gd name="connsiteX6" fmla="*/ 152400 w 247650"/>
                <a:gd name="connsiteY6" fmla="*/ 501650 h 679450"/>
                <a:gd name="connsiteX7" fmla="*/ 165100 w 247650"/>
                <a:gd name="connsiteY7" fmla="*/ 463550 h 679450"/>
                <a:gd name="connsiteX8" fmla="*/ 171450 w 247650"/>
                <a:gd name="connsiteY8" fmla="*/ 444500 h 679450"/>
                <a:gd name="connsiteX9" fmla="*/ 184150 w 247650"/>
                <a:gd name="connsiteY9" fmla="*/ 425450 h 679450"/>
                <a:gd name="connsiteX10" fmla="*/ 196850 w 247650"/>
                <a:gd name="connsiteY10" fmla="*/ 387350 h 679450"/>
                <a:gd name="connsiteX11" fmla="*/ 209550 w 247650"/>
                <a:gd name="connsiteY11" fmla="*/ 336550 h 679450"/>
                <a:gd name="connsiteX12" fmla="*/ 215900 w 247650"/>
                <a:gd name="connsiteY12" fmla="*/ 279400 h 679450"/>
                <a:gd name="connsiteX13" fmla="*/ 222250 w 247650"/>
                <a:gd name="connsiteY13" fmla="*/ 260350 h 679450"/>
                <a:gd name="connsiteX14" fmla="*/ 228600 w 247650"/>
                <a:gd name="connsiteY14" fmla="*/ 139700 h 679450"/>
                <a:gd name="connsiteX15" fmla="*/ 234950 w 247650"/>
                <a:gd name="connsiteY15" fmla="*/ 114300 h 679450"/>
                <a:gd name="connsiteX16" fmla="*/ 247650 w 247650"/>
                <a:gd name="connsiteY16" fmla="*/ 76200 h 679450"/>
                <a:gd name="connsiteX17" fmla="*/ 247650 w 247650"/>
                <a:gd name="connsiteY17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7650" h="679450">
                  <a:moveTo>
                    <a:pt x="0" y="679450"/>
                  </a:moveTo>
                  <a:cubicBezTo>
                    <a:pt x="10583" y="673100"/>
                    <a:pt x="21284" y="666941"/>
                    <a:pt x="31750" y="660400"/>
                  </a:cubicBezTo>
                  <a:cubicBezTo>
                    <a:pt x="38222" y="656355"/>
                    <a:pt x="45404" y="653096"/>
                    <a:pt x="50800" y="647700"/>
                  </a:cubicBezTo>
                  <a:cubicBezTo>
                    <a:pt x="93133" y="605367"/>
                    <a:pt x="31750" y="649817"/>
                    <a:pt x="82550" y="615950"/>
                  </a:cubicBezTo>
                  <a:lnTo>
                    <a:pt x="120650" y="558800"/>
                  </a:lnTo>
                  <a:cubicBezTo>
                    <a:pt x="124883" y="552450"/>
                    <a:pt x="130937" y="546990"/>
                    <a:pt x="133350" y="539750"/>
                  </a:cubicBezTo>
                  <a:cubicBezTo>
                    <a:pt x="156508" y="470275"/>
                    <a:pt x="119574" y="575508"/>
                    <a:pt x="152400" y="501650"/>
                  </a:cubicBezTo>
                  <a:cubicBezTo>
                    <a:pt x="157837" y="489417"/>
                    <a:pt x="160867" y="476250"/>
                    <a:pt x="165100" y="463550"/>
                  </a:cubicBezTo>
                  <a:cubicBezTo>
                    <a:pt x="167217" y="457200"/>
                    <a:pt x="167737" y="450069"/>
                    <a:pt x="171450" y="444500"/>
                  </a:cubicBezTo>
                  <a:cubicBezTo>
                    <a:pt x="175683" y="438150"/>
                    <a:pt x="181050" y="432424"/>
                    <a:pt x="184150" y="425450"/>
                  </a:cubicBezTo>
                  <a:cubicBezTo>
                    <a:pt x="189587" y="413217"/>
                    <a:pt x="193603" y="400337"/>
                    <a:pt x="196850" y="387350"/>
                  </a:cubicBezTo>
                  <a:lnTo>
                    <a:pt x="209550" y="336550"/>
                  </a:lnTo>
                  <a:cubicBezTo>
                    <a:pt x="211667" y="317500"/>
                    <a:pt x="212749" y="298306"/>
                    <a:pt x="215900" y="279400"/>
                  </a:cubicBezTo>
                  <a:cubicBezTo>
                    <a:pt x="217000" y="272798"/>
                    <a:pt x="221644" y="267016"/>
                    <a:pt x="222250" y="260350"/>
                  </a:cubicBezTo>
                  <a:cubicBezTo>
                    <a:pt x="225896" y="220243"/>
                    <a:pt x="225111" y="179821"/>
                    <a:pt x="228600" y="139700"/>
                  </a:cubicBezTo>
                  <a:cubicBezTo>
                    <a:pt x="229356" y="131006"/>
                    <a:pt x="232442" y="122659"/>
                    <a:pt x="234950" y="114300"/>
                  </a:cubicBezTo>
                  <a:cubicBezTo>
                    <a:pt x="238797" y="101478"/>
                    <a:pt x="247650" y="89587"/>
                    <a:pt x="247650" y="76200"/>
                  </a:cubicBezTo>
                  <a:lnTo>
                    <a:pt x="24765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9" name="Freeform 278"/>
            <p:cNvSpPr/>
            <p:nvPr/>
          </p:nvSpPr>
          <p:spPr>
            <a:xfrm>
              <a:off x="5587167" y="559832"/>
              <a:ext cx="209693" cy="810711"/>
            </a:xfrm>
            <a:custGeom>
              <a:avLst/>
              <a:gdLst>
                <a:gd name="connsiteX0" fmla="*/ 210014 w 210014"/>
                <a:gd name="connsiteY0" fmla="*/ 812800 h 812800"/>
                <a:gd name="connsiteX1" fmla="*/ 203664 w 210014"/>
                <a:gd name="connsiteY1" fmla="*/ 736600 h 812800"/>
                <a:gd name="connsiteX2" fmla="*/ 190964 w 210014"/>
                <a:gd name="connsiteY2" fmla="*/ 698500 h 812800"/>
                <a:gd name="connsiteX3" fmla="*/ 184614 w 210014"/>
                <a:gd name="connsiteY3" fmla="*/ 679450 h 812800"/>
                <a:gd name="connsiteX4" fmla="*/ 178264 w 210014"/>
                <a:gd name="connsiteY4" fmla="*/ 660400 h 812800"/>
                <a:gd name="connsiteX5" fmla="*/ 171914 w 210014"/>
                <a:gd name="connsiteY5" fmla="*/ 635000 h 812800"/>
                <a:gd name="connsiteX6" fmla="*/ 165564 w 210014"/>
                <a:gd name="connsiteY6" fmla="*/ 596900 h 812800"/>
                <a:gd name="connsiteX7" fmla="*/ 152864 w 210014"/>
                <a:gd name="connsiteY7" fmla="*/ 571500 h 812800"/>
                <a:gd name="connsiteX8" fmla="*/ 140164 w 210014"/>
                <a:gd name="connsiteY8" fmla="*/ 501650 h 812800"/>
                <a:gd name="connsiteX9" fmla="*/ 133814 w 210014"/>
                <a:gd name="connsiteY9" fmla="*/ 476250 h 812800"/>
                <a:gd name="connsiteX10" fmla="*/ 121114 w 210014"/>
                <a:gd name="connsiteY10" fmla="*/ 450850 h 812800"/>
                <a:gd name="connsiteX11" fmla="*/ 108414 w 210014"/>
                <a:gd name="connsiteY11" fmla="*/ 400050 h 812800"/>
                <a:gd name="connsiteX12" fmla="*/ 95714 w 210014"/>
                <a:gd name="connsiteY12" fmla="*/ 355600 h 812800"/>
                <a:gd name="connsiteX13" fmla="*/ 83014 w 210014"/>
                <a:gd name="connsiteY13" fmla="*/ 336550 h 812800"/>
                <a:gd name="connsiteX14" fmla="*/ 70314 w 210014"/>
                <a:gd name="connsiteY14" fmla="*/ 292100 h 812800"/>
                <a:gd name="connsiteX15" fmla="*/ 63964 w 210014"/>
                <a:gd name="connsiteY15" fmla="*/ 266700 h 812800"/>
                <a:gd name="connsiteX16" fmla="*/ 51264 w 210014"/>
                <a:gd name="connsiteY16" fmla="*/ 228600 h 812800"/>
                <a:gd name="connsiteX17" fmla="*/ 44914 w 210014"/>
                <a:gd name="connsiteY17" fmla="*/ 190500 h 812800"/>
                <a:gd name="connsiteX18" fmla="*/ 32214 w 210014"/>
                <a:gd name="connsiteY18" fmla="*/ 152400 h 812800"/>
                <a:gd name="connsiteX19" fmla="*/ 25864 w 210014"/>
                <a:gd name="connsiteY19" fmla="*/ 114300 h 812800"/>
                <a:gd name="connsiteX20" fmla="*/ 19514 w 210014"/>
                <a:gd name="connsiteY20" fmla="*/ 82550 h 812800"/>
                <a:gd name="connsiteX21" fmla="*/ 13164 w 210014"/>
                <a:gd name="connsiteY21" fmla="*/ 63500 h 812800"/>
                <a:gd name="connsiteX22" fmla="*/ 6814 w 210014"/>
                <a:gd name="connsiteY22" fmla="*/ 38100 h 812800"/>
                <a:gd name="connsiteX23" fmla="*/ 464 w 210014"/>
                <a:gd name="connsiteY23" fmla="*/ 19050 h 812800"/>
                <a:gd name="connsiteX24" fmla="*/ 464 w 210014"/>
                <a:gd name="connsiteY24" fmla="*/ 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014" h="812800">
                  <a:moveTo>
                    <a:pt x="210014" y="812800"/>
                  </a:moveTo>
                  <a:cubicBezTo>
                    <a:pt x="207897" y="787400"/>
                    <a:pt x="207854" y="761741"/>
                    <a:pt x="203664" y="736600"/>
                  </a:cubicBezTo>
                  <a:cubicBezTo>
                    <a:pt x="201463" y="723395"/>
                    <a:pt x="195197" y="711200"/>
                    <a:pt x="190964" y="698500"/>
                  </a:cubicBezTo>
                  <a:lnTo>
                    <a:pt x="184614" y="679450"/>
                  </a:lnTo>
                  <a:cubicBezTo>
                    <a:pt x="182497" y="673100"/>
                    <a:pt x="179887" y="666894"/>
                    <a:pt x="178264" y="660400"/>
                  </a:cubicBezTo>
                  <a:cubicBezTo>
                    <a:pt x="176147" y="651933"/>
                    <a:pt x="173626" y="643558"/>
                    <a:pt x="171914" y="635000"/>
                  </a:cubicBezTo>
                  <a:cubicBezTo>
                    <a:pt x="169389" y="622375"/>
                    <a:pt x="169264" y="609232"/>
                    <a:pt x="165564" y="596900"/>
                  </a:cubicBezTo>
                  <a:cubicBezTo>
                    <a:pt x="162844" y="587833"/>
                    <a:pt x="157097" y="579967"/>
                    <a:pt x="152864" y="571500"/>
                  </a:cubicBezTo>
                  <a:cubicBezTo>
                    <a:pt x="148269" y="543928"/>
                    <a:pt x="146081" y="528275"/>
                    <a:pt x="140164" y="501650"/>
                  </a:cubicBezTo>
                  <a:cubicBezTo>
                    <a:pt x="138271" y="493131"/>
                    <a:pt x="136878" y="484422"/>
                    <a:pt x="133814" y="476250"/>
                  </a:cubicBezTo>
                  <a:cubicBezTo>
                    <a:pt x="130490" y="467387"/>
                    <a:pt x="125347" y="459317"/>
                    <a:pt x="121114" y="450850"/>
                  </a:cubicBezTo>
                  <a:cubicBezTo>
                    <a:pt x="108204" y="386299"/>
                    <a:pt x="121431" y="445611"/>
                    <a:pt x="108414" y="400050"/>
                  </a:cubicBezTo>
                  <a:cubicBezTo>
                    <a:pt x="105701" y="390555"/>
                    <a:pt x="100789" y="365750"/>
                    <a:pt x="95714" y="355600"/>
                  </a:cubicBezTo>
                  <a:cubicBezTo>
                    <a:pt x="92301" y="348774"/>
                    <a:pt x="87247" y="342900"/>
                    <a:pt x="83014" y="336550"/>
                  </a:cubicBezTo>
                  <a:cubicBezTo>
                    <a:pt x="63163" y="257145"/>
                    <a:pt x="88534" y="355869"/>
                    <a:pt x="70314" y="292100"/>
                  </a:cubicBezTo>
                  <a:cubicBezTo>
                    <a:pt x="67916" y="283709"/>
                    <a:pt x="66472" y="275059"/>
                    <a:pt x="63964" y="266700"/>
                  </a:cubicBezTo>
                  <a:cubicBezTo>
                    <a:pt x="60117" y="253878"/>
                    <a:pt x="53465" y="241805"/>
                    <a:pt x="51264" y="228600"/>
                  </a:cubicBezTo>
                  <a:cubicBezTo>
                    <a:pt x="49147" y="215900"/>
                    <a:pt x="48037" y="202991"/>
                    <a:pt x="44914" y="190500"/>
                  </a:cubicBezTo>
                  <a:cubicBezTo>
                    <a:pt x="41667" y="177513"/>
                    <a:pt x="35461" y="165387"/>
                    <a:pt x="32214" y="152400"/>
                  </a:cubicBezTo>
                  <a:cubicBezTo>
                    <a:pt x="29091" y="139909"/>
                    <a:pt x="28167" y="126968"/>
                    <a:pt x="25864" y="114300"/>
                  </a:cubicBezTo>
                  <a:cubicBezTo>
                    <a:pt x="23933" y="103681"/>
                    <a:pt x="22132" y="93021"/>
                    <a:pt x="19514" y="82550"/>
                  </a:cubicBezTo>
                  <a:cubicBezTo>
                    <a:pt x="17891" y="76056"/>
                    <a:pt x="15003" y="69936"/>
                    <a:pt x="13164" y="63500"/>
                  </a:cubicBezTo>
                  <a:cubicBezTo>
                    <a:pt x="10766" y="55109"/>
                    <a:pt x="9212" y="46491"/>
                    <a:pt x="6814" y="38100"/>
                  </a:cubicBezTo>
                  <a:cubicBezTo>
                    <a:pt x="4975" y="31664"/>
                    <a:pt x="1564" y="25652"/>
                    <a:pt x="464" y="19050"/>
                  </a:cubicBezTo>
                  <a:cubicBezTo>
                    <a:pt x="-580" y="12786"/>
                    <a:pt x="464" y="6350"/>
                    <a:pt x="464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0" name="Freeform 279"/>
            <p:cNvSpPr/>
            <p:nvPr/>
          </p:nvSpPr>
          <p:spPr>
            <a:xfrm>
              <a:off x="5212571" y="1047145"/>
              <a:ext cx="572073" cy="540474"/>
            </a:xfrm>
            <a:custGeom>
              <a:avLst/>
              <a:gdLst>
                <a:gd name="connsiteX0" fmla="*/ 571632 w 571632"/>
                <a:gd name="connsiteY0" fmla="*/ 539750 h 539750"/>
                <a:gd name="connsiteX1" fmla="*/ 501782 w 571632"/>
                <a:gd name="connsiteY1" fmla="*/ 514350 h 539750"/>
                <a:gd name="connsiteX2" fmla="*/ 482732 w 571632"/>
                <a:gd name="connsiteY2" fmla="*/ 508000 h 539750"/>
                <a:gd name="connsiteX3" fmla="*/ 457332 w 571632"/>
                <a:gd name="connsiteY3" fmla="*/ 501650 h 539750"/>
                <a:gd name="connsiteX4" fmla="*/ 438282 w 571632"/>
                <a:gd name="connsiteY4" fmla="*/ 495300 h 539750"/>
                <a:gd name="connsiteX5" fmla="*/ 355732 w 571632"/>
                <a:gd name="connsiteY5" fmla="*/ 476250 h 539750"/>
                <a:gd name="connsiteX6" fmla="*/ 336682 w 571632"/>
                <a:gd name="connsiteY6" fmla="*/ 469900 h 539750"/>
                <a:gd name="connsiteX7" fmla="*/ 298582 w 571632"/>
                <a:gd name="connsiteY7" fmla="*/ 438150 h 539750"/>
                <a:gd name="connsiteX8" fmla="*/ 279532 w 571632"/>
                <a:gd name="connsiteY8" fmla="*/ 425450 h 539750"/>
                <a:gd name="connsiteX9" fmla="*/ 260482 w 571632"/>
                <a:gd name="connsiteY9" fmla="*/ 406400 h 539750"/>
                <a:gd name="connsiteX10" fmla="*/ 241432 w 571632"/>
                <a:gd name="connsiteY10" fmla="*/ 400050 h 539750"/>
                <a:gd name="connsiteX11" fmla="*/ 228732 w 571632"/>
                <a:gd name="connsiteY11" fmla="*/ 381000 h 539750"/>
                <a:gd name="connsiteX12" fmla="*/ 222382 w 571632"/>
                <a:gd name="connsiteY12" fmla="*/ 361950 h 539750"/>
                <a:gd name="connsiteX13" fmla="*/ 177932 w 571632"/>
                <a:gd name="connsiteY13" fmla="*/ 304800 h 539750"/>
                <a:gd name="connsiteX14" fmla="*/ 158882 w 571632"/>
                <a:gd name="connsiteY14" fmla="*/ 266700 h 539750"/>
                <a:gd name="connsiteX15" fmla="*/ 139832 w 571632"/>
                <a:gd name="connsiteY15" fmla="*/ 247650 h 539750"/>
                <a:gd name="connsiteX16" fmla="*/ 114432 w 571632"/>
                <a:gd name="connsiteY16" fmla="*/ 203200 h 539750"/>
                <a:gd name="connsiteX17" fmla="*/ 89032 w 571632"/>
                <a:gd name="connsiteY17" fmla="*/ 158750 h 539750"/>
                <a:gd name="connsiteX18" fmla="*/ 69982 w 571632"/>
                <a:gd name="connsiteY18" fmla="*/ 146050 h 539750"/>
                <a:gd name="connsiteX19" fmla="*/ 50932 w 571632"/>
                <a:gd name="connsiteY19" fmla="*/ 107950 h 539750"/>
                <a:gd name="connsiteX20" fmla="*/ 19182 w 571632"/>
                <a:gd name="connsiteY20" fmla="*/ 50800 h 539750"/>
                <a:gd name="connsiteX21" fmla="*/ 12832 w 571632"/>
                <a:gd name="connsiteY21" fmla="*/ 31750 h 539750"/>
                <a:gd name="connsiteX22" fmla="*/ 132 w 571632"/>
                <a:gd name="connsiteY22" fmla="*/ 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632" h="539750">
                  <a:moveTo>
                    <a:pt x="571632" y="539750"/>
                  </a:moveTo>
                  <a:cubicBezTo>
                    <a:pt x="527453" y="522078"/>
                    <a:pt x="550696" y="530655"/>
                    <a:pt x="501782" y="514350"/>
                  </a:cubicBezTo>
                  <a:cubicBezTo>
                    <a:pt x="495432" y="512233"/>
                    <a:pt x="489226" y="509623"/>
                    <a:pt x="482732" y="508000"/>
                  </a:cubicBezTo>
                  <a:cubicBezTo>
                    <a:pt x="474265" y="505883"/>
                    <a:pt x="465723" y="504048"/>
                    <a:pt x="457332" y="501650"/>
                  </a:cubicBezTo>
                  <a:cubicBezTo>
                    <a:pt x="450896" y="499811"/>
                    <a:pt x="444718" y="497139"/>
                    <a:pt x="438282" y="495300"/>
                  </a:cubicBezTo>
                  <a:cubicBezTo>
                    <a:pt x="411058" y="487522"/>
                    <a:pt x="382956" y="484028"/>
                    <a:pt x="355732" y="476250"/>
                  </a:cubicBezTo>
                  <a:cubicBezTo>
                    <a:pt x="349296" y="474411"/>
                    <a:pt x="342669" y="472893"/>
                    <a:pt x="336682" y="469900"/>
                  </a:cubicBezTo>
                  <a:cubicBezTo>
                    <a:pt x="313033" y="458076"/>
                    <a:pt x="319648" y="455705"/>
                    <a:pt x="298582" y="438150"/>
                  </a:cubicBezTo>
                  <a:cubicBezTo>
                    <a:pt x="292719" y="433264"/>
                    <a:pt x="285395" y="430336"/>
                    <a:pt x="279532" y="425450"/>
                  </a:cubicBezTo>
                  <a:cubicBezTo>
                    <a:pt x="272633" y="419701"/>
                    <a:pt x="267954" y="411381"/>
                    <a:pt x="260482" y="406400"/>
                  </a:cubicBezTo>
                  <a:cubicBezTo>
                    <a:pt x="254913" y="402687"/>
                    <a:pt x="247782" y="402167"/>
                    <a:pt x="241432" y="400050"/>
                  </a:cubicBezTo>
                  <a:cubicBezTo>
                    <a:pt x="237199" y="393700"/>
                    <a:pt x="232145" y="387826"/>
                    <a:pt x="228732" y="381000"/>
                  </a:cubicBezTo>
                  <a:cubicBezTo>
                    <a:pt x="225739" y="375013"/>
                    <a:pt x="225633" y="367801"/>
                    <a:pt x="222382" y="361950"/>
                  </a:cubicBezTo>
                  <a:cubicBezTo>
                    <a:pt x="190284" y="304173"/>
                    <a:pt x="208785" y="341824"/>
                    <a:pt x="177932" y="304800"/>
                  </a:cubicBezTo>
                  <a:cubicBezTo>
                    <a:pt x="127973" y="244849"/>
                    <a:pt x="197067" y="323978"/>
                    <a:pt x="158882" y="266700"/>
                  </a:cubicBezTo>
                  <a:cubicBezTo>
                    <a:pt x="153901" y="259228"/>
                    <a:pt x="146182" y="254000"/>
                    <a:pt x="139832" y="247650"/>
                  </a:cubicBezTo>
                  <a:cubicBezTo>
                    <a:pt x="127357" y="210224"/>
                    <a:pt x="141892" y="247135"/>
                    <a:pt x="114432" y="203200"/>
                  </a:cubicBezTo>
                  <a:cubicBezTo>
                    <a:pt x="106131" y="189919"/>
                    <a:pt x="100684" y="170402"/>
                    <a:pt x="89032" y="158750"/>
                  </a:cubicBezTo>
                  <a:cubicBezTo>
                    <a:pt x="83636" y="153354"/>
                    <a:pt x="76332" y="150283"/>
                    <a:pt x="69982" y="146050"/>
                  </a:cubicBezTo>
                  <a:cubicBezTo>
                    <a:pt x="46824" y="76575"/>
                    <a:pt x="83758" y="181808"/>
                    <a:pt x="50932" y="107950"/>
                  </a:cubicBezTo>
                  <a:cubicBezTo>
                    <a:pt x="26068" y="52007"/>
                    <a:pt x="53953" y="85571"/>
                    <a:pt x="19182" y="50800"/>
                  </a:cubicBezTo>
                  <a:cubicBezTo>
                    <a:pt x="17065" y="44450"/>
                    <a:pt x="15825" y="37737"/>
                    <a:pt x="12832" y="31750"/>
                  </a:cubicBezTo>
                  <a:cubicBezTo>
                    <a:pt x="-2216" y="1654"/>
                    <a:pt x="132" y="24505"/>
                    <a:pt x="132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1" name="Freeform 280"/>
            <p:cNvSpPr/>
            <p:nvPr/>
          </p:nvSpPr>
          <p:spPr>
            <a:xfrm>
              <a:off x="5910867" y="1199983"/>
              <a:ext cx="527284" cy="571485"/>
            </a:xfrm>
            <a:custGeom>
              <a:avLst/>
              <a:gdLst>
                <a:gd name="connsiteX0" fmla="*/ 0 w 527050"/>
                <a:gd name="connsiteY0" fmla="*/ 571500 h 571500"/>
                <a:gd name="connsiteX1" fmla="*/ 31750 w 527050"/>
                <a:gd name="connsiteY1" fmla="*/ 546100 h 571500"/>
                <a:gd name="connsiteX2" fmla="*/ 57150 w 527050"/>
                <a:gd name="connsiteY2" fmla="*/ 539750 h 571500"/>
                <a:gd name="connsiteX3" fmla="*/ 76200 w 527050"/>
                <a:gd name="connsiteY3" fmla="*/ 533400 h 571500"/>
                <a:gd name="connsiteX4" fmla="*/ 95250 w 527050"/>
                <a:gd name="connsiteY4" fmla="*/ 514350 h 571500"/>
                <a:gd name="connsiteX5" fmla="*/ 152400 w 527050"/>
                <a:gd name="connsiteY5" fmla="*/ 495300 h 571500"/>
                <a:gd name="connsiteX6" fmla="*/ 190500 w 527050"/>
                <a:gd name="connsiteY6" fmla="*/ 469900 h 571500"/>
                <a:gd name="connsiteX7" fmla="*/ 209550 w 527050"/>
                <a:gd name="connsiteY7" fmla="*/ 450850 h 571500"/>
                <a:gd name="connsiteX8" fmla="*/ 228600 w 527050"/>
                <a:gd name="connsiteY8" fmla="*/ 444500 h 571500"/>
                <a:gd name="connsiteX9" fmla="*/ 247650 w 527050"/>
                <a:gd name="connsiteY9" fmla="*/ 431800 h 571500"/>
                <a:gd name="connsiteX10" fmla="*/ 266700 w 527050"/>
                <a:gd name="connsiteY10" fmla="*/ 425450 h 571500"/>
                <a:gd name="connsiteX11" fmla="*/ 323850 w 527050"/>
                <a:gd name="connsiteY11" fmla="*/ 374650 h 571500"/>
                <a:gd name="connsiteX12" fmla="*/ 368300 w 527050"/>
                <a:gd name="connsiteY12" fmla="*/ 342900 h 571500"/>
                <a:gd name="connsiteX13" fmla="*/ 374650 w 527050"/>
                <a:gd name="connsiteY13" fmla="*/ 311150 h 571500"/>
                <a:gd name="connsiteX14" fmla="*/ 387350 w 527050"/>
                <a:gd name="connsiteY14" fmla="*/ 285750 h 571500"/>
                <a:gd name="connsiteX15" fmla="*/ 431800 w 527050"/>
                <a:gd name="connsiteY15" fmla="*/ 228600 h 571500"/>
                <a:gd name="connsiteX16" fmla="*/ 457200 w 527050"/>
                <a:gd name="connsiteY16" fmla="*/ 171450 h 571500"/>
                <a:gd name="connsiteX17" fmla="*/ 463550 w 527050"/>
                <a:gd name="connsiteY17" fmla="*/ 146050 h 571500"/>
                <a:gd name="connsiteX18" fmla="*/ 476250 w 527050"/>
                <a:gd name="connsiteY18" fmla="*/ 127000 h 571500"/>
                <a:gd name="connsiteX19" fmla="*/ 482600 w 527050"/>
                <a:gd name="connsiteY19" fmla="*/ 95250 h 571500"/>
                <a:gd name="connsiteX20" fmla="*/ 501650 w 527050"/>
                <a:gd name="connsiteY20" fmla="*/ 76200 h 571500"/>
                <a:gd name="connsiteX21" fmla="*/ 514350 w 527050"/>
                <a:gd name="connsiteY21" fmla="*/ 50800 h 571500"/>
                <a:gd name="connsiteX22" fmla="*/ 527050 w 527050"/>
                <a:gd name="connsiteY22" fmla="*/ 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7050" h="571500">
                  <a:moveTo>
                    <a:pt x="0" y="571500"/>
                  </a:moveTo>
                  <a:cubicBezTo>
                    <a:pt x="10583" y="563033"/>
                    <a:pt x="19902" y="552682"/>
                    <a:pt x="31750" y="546100"/>
                  </a:cubicBezTo>
                  <a:cubicBezTo>
                    <a:pt x="39379" y="541862"/>
                    <a:pt x="48759" y="542148"/>
                    <a:pt x="57150" y="539750"/>
                  </a:cubicBezTo>
                  <a:cubicBezTo>
                    <a:pt x="63586" y="537911"/>
                    <a:pt x="69850" y="535517"/>
                    <a:pt x="76200" y="533400"/>
                  </a:cubicBezTo>
                  <a:cubicBezTo>
                    <a:pt x="82550" y="527050"/>
                    <a:pt x="87218" y="518366"/>
                    <a:pt x="95250" y="514350"/>
                  </a:cubicBezTo>
                  <a:cubicBezTo>
                    <a:pt x="113211" y="505370"/>
                    <a:pt x="152400" y="495300"/>
                    <a:pt x="152400" y="495300"/>
                  </a:cubicBezTo>
                  <a:cubicBezTo>
                    <a:pt x="213171" y="434529"/>
                    <a:pt x="135361" y="506659"/>
                    <a:pt x="190500" y="469900"/>
                  </a:cubicBezTo>
                  <a:cubicBezTo>
                    <a:pt x="197972" y="464919"/>
                    <a:pt x="202078" y="455831"/>
                    <a:pt x="209550" y="450850"/>
                  </a:cubicBezTo>
                  <a:cubicBezTo>
                    <a:pt x="215119" y="447137"/>
                    <a:pt x="222613" y="447493"/>
                    <a:pt x="228600" y="444500"/>
                  </a:cubicBezTo>
                  <a:cubicBezTo>
                    <a:pt x="235426" y="441087"/>
                    <a:pt x="240824" y="435213"/>
                    <a:pt x="247650" y="431800"/>
                  </a:cubicBezTo>
                  <a:cubicBezTo>
                    <a:pt x="253637" y="428807"/>
                    <a:pt x="260713" y="428443"/>
                    <a:pt x="266700" y="425450"/>
                  </a:cubicBezTo>
                  <a:cubicBezTo>
                    <a:pt x="296514" y="410543"/>
                    <a:pt x="290191" y="399894"/>
                    <a:pt x="323850" y="374650"/>
                  </a:cubicBezTo>
                  <a:cubicBezTo>
                    <a:pt x="355355" y="351021"/>
                    <a:pt x="340444" y="361471"/>
                    <a:pt x="368300" y="342900"/>
                  </a:cubicBezTo>
                  <a:cubicBezTo>
                    <a:pt x="370417" y="332317"/>
                    <a:pt x="371237" y="321389"/>
                    <a:pt x="374650" y="311150"/>
                  </a:cubicBezTo>
                  <a:cubicBezTo>
                    <a:pt x="377643" y="302170"/>
                    <a:pt x="382480" y="293867"/>
                    <a:pt x="387350" y="285750"/>
                  </a:cubicBezTo>
                  <a:cubicBezTo>
                    <a:pt x="410136" y="247773"/>
                    <a:pt x="406426" y="253974"/>
                    <a:pt x="431800" y="228600"/>
                  </a:cubicBezTo>
                  <a:cubicBezTo>
                    <a:pt x="446913" y="183260"/>
                    <a:pt x="437074" y="201639"/>
                    <a:pt x="457200" y="171450"/>
                  </a:cubicBezTo>
                  <a:cubicBezTo>
                    <a:pt x="459317" y="162983"/>
                    <a:pt x="460112" y="154072"/>
                    <a:pt x="463550" y="146050"/>
                  </a:cubicBezTo>
                  <a:cubicBezTo>
                    <a:pt x="466556" y="139035"/>
                    <a:pt x="473570" y="134146"/>
                    <a:pt x="476250" y="127000"/>
                  </a:cubicBezTo>
                  <a:cubicBezTo>
                    <a:pt x="480040" y="116894"/>
                    <a:pt x="477773" y="104903"/>
                    <a:pt x="482600" y="95250"/>
                  </a:cubicBezTo>
                  <a:cubicBezTo>
                    <a:pt x="486616" y="87218"/>
                    <a:pt x="496430" y="83508"/>
                    <a:pt x="501650" y="76200"/>
                  </a:cubicBezTo>
                  <a:cubicBezTo>
                    <a:pt x="507152" y="68497"/>
                    <a:pt x="510117" y="59267"/>
                    <a:pt x="514350" y="50800"/>
                  </a:cubicBezTo>
                  <a:cubicBezTo>
                    <a:pt x="521123" y="3387"/>
                    <a:pt x="510117" y="16933"/>
                    <a:pt x="52705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2" name="Freeform 281"/>
            <p:cNvSpPr/>
            <p:nvPr/>
          </p:nvSpPr>
          <p:spPr>
            <a:xfrm>
              <a:off x="5118922" y="1645211"/>
              <a:ext cx="584289" cy="691098"/>
            </a:xfrm>
            <a:custGeom>
              <a:avLst/>
              <a:gdLst>
                <a:gd name="connsiteX0" fmla="*/ 584549 w 584549"/>
                <a:gd name="connsiteY0" fmla="*/ 692150 h 692150"/>
                <a:gd name="connsiteX1" fmla="*/ 571849 w 584549"/>
                <a:gd name="connsiteY1" fmla="*/ 660400 h 692150"/>
                <a:gd name="connsiteX2" fmla="*/ 565499 w 584549"/>
                <a:gd name="connsiteY2" fmla="*/ 641350 h 692150"/>
                <a:gd name="connsiteX3" fmla="*/ 508349 w 584549"/>
                <a:gd name="connsiteY3" fmla="*/ 622300 h 692150"/>
                <a:gd name="connsiteX4" fmla="*/ 470249 w 584549"/>
                <a:gd name="connsiteY4" fmla="*/ 596900 h 692150"/>
                <a:gd name="connsiteX5" fmla="*/ 457549 w 584549"/>
                <a:gd name="connsiteY5" fmla="*/ 577850 h 692150"/>
                <a:gd name="connsiteX6" fmla="*/ 438499 w 584549"/>
                <a:gd name="connsiteY6" fmla="*/ 571500 h 692150"/>
                <a:gd name="connsiteX7" fmla="*/ 394049 w 584549"/>
                <a:gd name="connsiteY7" fmla="*/ 539750 h 692150"/>
                <a:gd name="connsiteX8" fmla="*/ 368649 w 584549"/>
                <a:gd name="connsiteY8" fmla="*/ 508000 h 692150"/>
                <a:gd name="connsiteX9" fmla="*/ 330549 w 584549"/>
                <a:gd name="connsiteY9" fmla="*/ 450850 h 692150"/>
                <a:gd name="connsiteX10" fmla="*/ 311499 w 584549"/>
                <a:gd name="connsiteY10" fmla="*/ 406400 h 692150"/>
                <a:gd name="connsiteX11" fmla="*/ 286099 w 584549"/>
                <a:gd name="connsiteY11" fmla="*/ 381000 h 692150"/>
                <a:gd name="connsiteX12" fmla="*/ 273399 w 584549"/>
                <a:gd name="connsiteY12" fmla="*/ 355600 h 692150"/>
                <a:gd name="connsiteX13" fmla="*/ 241649 w 584549"/>
                <a:gd name="connsiteY13" fmla="*/ 317500 h 692150"/>
                <a:gd name="connsiteX14" fmla="*/ 228949 w 584549"/>
                <a:gd name="connsiteY14" fmla="*/ 298450 h 692150"/>
                <a:gd name="connsiteX15" fmla="*/ 209899 w 584549"/>
                <a:gd name="connsiteY15" fmla="*/ 285750 h 692150"/>
                <a:gd name="connsiteX16" fmla="*/ 184499 w 584549"/>
                <a:gd name="connsiteY16" fmla="*/ 260350 h 692150"/>
                <a:gd name="connsiteX17" fmla="*/ 152749 w 584549"/>
                <a:gd name="connsiteY17" fmla="*/ 215900 h 692150"/>
                <a:gd name="connsiteX18" fmla="*/ 133699 w 584549"/>
                <a:gd name="connsiteY18" fmla="*/ 177800 h 692150"/>
                <a:gd name="connsiteX19" fmla="*/ 114649 w 584549"/>
                <a:gd name="connsiteY19" fmla="*/ 165100 h 692150"/>
                <a:gd name="connsiteX20" fmla="*/ 89249 w 584549"/>
                <a:gd name="connsiteY20" fmla="*/ 127000 h 692150"/>
                <a:gd name="connsiteX21" fmla="*/ 51149 w 584549"/>
                <a:gd name="connsiteY21" fmla="*/ 88900 h 692150"/>
                <a:gd name="connsiteX22" fmla="*/ 32099 w 584549"/>
                <a:gd name="connsiteY22" fmla="*/ 50800 h 692150"/>
                <a:gd name="connsiteX23" fmla="*/ 349 w 584549"/>
                <a:gd name="connsiteY23" fmla="*/ 6350 h 692150"/>
                <a:gd name="connsiteX24" fmla="*/ 349 w 584549"/>
                <a:gd name="connsiteY24" fmla="*/ 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4549" h="692150">
                  <a:moveTo>
                    <a:pt x="584549" y="692150"/>
                  </a:moveTo>
                  <a:cubicBezTo>
                    <a:pt x="580316" y="681567"/>
                    <a:pt x="575851" y="671073"/>
                    <a:pt x="571849" y="660400"/>
                  </a:cubicBezTo>
                  <a:cubicBezTo>
                    <a:pt x="569499" y="654133"/>
                    <a:pt x="570232" y="646083"/>
                    <a:pt x="565499" y="641350"/>
                  </a:cubicBezTo>
                  <a:cubicBezTo>
                    <a:pt x="552354" y="628205"/>
                    <a:pt x="524402" y="625511"/>
                    <a:pt x="508349" y="622300"/>
                  </a:cubicBezTo>
                  <a:cubicBezTo>
                    <a:pt x="476465" y="574474"/>
                    <a:pt x="519455" y="629704"/>
                    <a:pt x="470249" y="596900"/>
                  </a:cubicBezTo>
                  <a:cubicBezTo>
                    <a:pt x="463899" y="592667"/>
                    <a:pt x="463508" y="582618"/>
                    <a:pt x="457549" y="577850"/>
                  </a:cubicBezTo>
                  <a:cubicBezTo>
                    <a:pt x="452322" y="573669"/>
                    <a:pt x="444651" y="574137"/>
                    <a:pt x="438499" y="571500"/>
                  </a:cubicBezTo>
                  <a:cubicBezTo>
                    <a:pt x="409246" y="558963"/>
                    <a:pt x="415828" y="561529"/>
                    <a:pt x="394049" y="539750"/>
                  </a:cubicBezTo>
                  <a:cubicBezTo>
                    <a:pt x="370891" y="470275"/>
                    <a:pt x="409681" y="573652"/>
                    <a:pt x="368649" y="508000"/>
                  </a:cubicBezTo>
                  <a:cubicBezTo>
                    <a:pt x="326172" y="440037"/>
                    <a:pt x="387553" y="493603"/>
                    <a:pt x="330549" y="450850"/>
                  </a:cubicBezTo>
                  <a:cubicBezTo>
                    <a:pt x="325644" y="436136"/>
                    <a:pt x="320915" y="418955"/>
                    <a:pt x="311499" y="406400"/>
                  </a:cubicBezTo>
                  <a:cubicBezTo>
                    <a:pt x="304315" y="396821"/>
                    <a:pt x="293283" y="390579"/>
                    <a:pt x="286099" y="381000"/>
                  </a:cubicBezTo>
                  <a:cubicBezTo>
                    <a:pt x="280419" y="373427"/>
                    <a:pt x="278095" y="363819"/>
                    <a:pt x="273399" y="355600"/>
                  </a:cubicBezTo>
                  <a:cubicBezTo>
                    <a:pt x="256200" y="325502"/>
                    <a:pt x="265528" y="346155"/>
                    <a:pt x="241649" y="317500"/>
                  </a:cubicBezTo>
                  <a:cubicBezTo>
                    <a:pt x="236763" y="311637"/>
                    <a:pt x="234345" y="303846"/>
                    <a:pt x="228949" y="298450"/>
                  </a:cubicBezTo>
                  <a:cubicBezTo>
                    <a:pt x="223553" y="293054"/>
                    <a:pt x="215693" y="290717"/>
                    <a:pt x="209899" y="285750"/>
                  </a:cubicBezTo>
                  <a:cubicBezTo>
                    <a:pt x="200808" y="277958"/>
                    <a:pt x="192384" y="269361"/>
                    <a:pt x="184499" y="260350"/>
                  </a:cubicBezTo>
                  <a:cubicBezTo>
                    <a:pt x="181143" y="256515"/>
                    <a:pt x="156700" y="223803"/>
                    <a:pt x="152749" y="215900"/>
                  </a:cubicBezTo>
                  <a:cubicBezTo>
                    <a:pt x="142420" y="195242"/>
                    <a:pt x="151897" y="195998"/>
                    <a:pt x="133699" y="177800"/>
                  </a:cubicBezTo>
                  <a:cubicBezTo>
                    <a:pt x="128303" y="172404"/>
                    <a:pt x="120999" y="169333"/>
                    <a:pt x="114649" y="165100"/>
                  </a:cubicBezTo>
                  <a:cubicBezTo>
                    <a:pt x="106182" y="152400"/>
                    <a:pt x="100042" y="137793"/>
                    <a:pt x="89249" y="127000"/>
                  </a:cubicBezTo>
                  <a:lnTo>
                    <a:pt x="51149" y="88900"/>
                  </a:lnTo>
                  <a:cubicBezTo>
                    <a:pt x="44785" y="69807"/>
                    <a:pt x="45776" y="67213"/>
                    <a:pt x="32099" y="50800"/>
                  </a:cubicBezTo>
                  <a:cubicBezTo>
                    <a:pt x="8494" y="22474"/>
                    <a:pt x="14811" y="42504"/>
                    <a:pt x="349" y="6350"/>
                  </a:cubicBezTo>
                  <a:cubicBezTo>
                    <a:pt x="-437" y="4385"/>
                    <a:pt x="349" y="2117"/>
                    <a:pt x="34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5" name="Freeform 284"/>
            <p:cNvSpPr/>
            <p:nvPr/>
          </p:nvSpPr>
          <p:spPr>
            <a:xfrm>
              <a:off x="6877894" y="1193339"/>
              <a:ext cx="350166" cy="996776"/>
            </a:xfrm>
            <a:custGeom>
              <a:avLst/>
              <a:gdLst>
                <a:gd name="connsiteX0" fmla="*/ 0 w 350735"/>
                <a:gd name="connsiteY0" fmla="*/ 996950 h 996950"/>
                <a:gd name="connsiteX1" fmla="*/ 57150 w 350735"/>
                <a:gd name="connsiteY1" fmla="*/ 958850 h 996950"/>
                <a:gd name="connsiteX2" fmla="*/ 76200 w 350735"/>
                <a:gd name="connsiteY2" fmla="*/ 908050 h 996950"/>
                <a:gd name="connsiteX3" fmla="*/ 88900 w 350735"/>
                <a:gd name="connsiteY3" fmla="*/ 882650 h 996950"/>
                <a:gd name="connsiteX4" fmla="*/ 95250 w 350735"/>
                <a:gd name="connsiteY4" fmla="*/ 857250 h 996950"/>
                <a:gd name="connsiteX5" fmla="*/ 120650 w 350735"/>
                <a:gd name="connsiteY5" fmla="*/ 831850 h 996950"/>
                <a:gd name="connsiteX6" fmla="*/ 139700 w 350735"/>
                <a:gd name="connsiteY6" fmla="*/ 749300 h 996950"/>
                <a:gd name="connsiteX7" fmla="*/ 146050 w 350735"/>
                <a:gd name="connsiteY7" fmla="*/ 730250 h 996950"/>
                <a:gd name="connsiteX8" fmla="*/ 152400 w 350735"/>
                <a:gd name="connsiteY8" fmla="*/ 704850 h 996950"/>
                <a:gd name="connsiteX9" fmla="*/ 165100 w 350735"/>
                <a:gd name="connsiteY9" fmla="*/ 679450 h 996950"/>
                <a:gd name="connsiteX10" fmla="*/ 184150 w 350735"/>
                <a:gd name="connsiteY10" fmla="*/ 622300 h 996950"/>
                <a:gd name="connsiteX11" fmla="*/ 190500 w 350735"/>
                <a:gd name="connsiteY11" fmla="*/ 603250 h 996950"/>
                <a:gd name="connsiteX12" fmla="*/ 222250 w 350735"/>
                <a:gd name="connsiteY12" fmla="*/ 546100 h 996950"/>
                <a:gd name="connsiteX13" fmla="*/ 247650 w 350735"/>
                <a:gd name="connsiteY13" fmla="*/ 501650 h 996950"/>
                <a:gd name="connsiteX14" fmla="*/ 254000 w 350735"/>
                <a:gd name="connsiteY14" fmla="*/ 482600 h 996950"/>
                <a:gd name="connsiteX15" fmla="*/ 266700 w 350735"/>
                <a:gd name="connsiteY15" fmla="*/ 463550 h 996950"/>
                <a:gd name="connsiteX16" fmla="*/ 279400 w 350735"/>
                <a:gd name="connsiteY16" fmla="*/ 431800 h 996950"/>
                <a:gd name="connsiteX17" fmla="*/ 298450 w 350735"/>
                <a:gd name="connsiteY17" fmla="*/ 393700 h 996950"/>
                <a:gd name="connsiteX18" fmla="*/ 304800 w 350735"/>
                <a:gd name="connsiteY18" fmla="*/ 374650 h 996950"/>
                <a:gd name="connsiteX19" fmla="*/ 311150 w 350735"/>
                <a:gd name="connsiteY19" fmla="*/ 349250 h 996950"/>
                <a:gd name="connsiteX20" fmla="*/ 323850 w 350735"/>
                <a:gd name="connsiteY20" fmla="*/ 330200 h 996950"/>
                <a:gd name="connsiteX21" fmla="*/ 330200 w 350735"/>
                <a:gd name="connsiteY21" fmla="*/ 266700 h 996950"/>
                <a:gd name="connsiteX22" fmla="*/ 342900 w 350735"/>
                <a:gd name="connsiteY22" fmla="*/ 222250 h 996950"/>
                <a:gd name="connsiteX23" fmla="*/ 349250 w 350735"/>
                <a:gd name="connsiteY23" fmla="*/ 0 h 9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0735" h="996950">
                  <a:moveTo>
                    <a:pt x="0" y="996950"/>
                  </a:moveTo>
                  <a:cubicBezTo>
                    <a:pt x="10578" y="990603"/>
                    <a:pt x="47813" y="969743"/>
                    <a:pt x="57150" y="958850"/>
                  </a:cubicBezTo>
                  <a:cubicBezTo>
                    <a:pt x="72865" y="940516"/>
                    <a:pt x="68373" y="928922"/>
                    <a:pt x="76200" y="908050"/>
                  </a:cubicBezTo>
                  <a:cubicBezTo>
                    <a:pt x="79524" y="899187"/>
                    <a:pt x="85576" y="891513"/>
                    <a:pt x="88900" y="882650"/>
                  </a:cubicBezTo>
                  <a:cubicBezTo>
                    <a:pt x="91964" y="874478"/>
                    <a:pt x="90625" y="864651"/>
                    <a:pt x="95250" y="857250"/>
                  </a:cubicBezTo>
                  <a:cubicBezTo>
                    <a:pt x="101596" y="847096"/>
                    <a:pt x="112183" y="840317"/>
                    <a:pt x="120650" y="831850"/>
                  </a:cubicBezTo>
                  <a:cubicBezTo>
                    <a:pt x="122852" y="821941"/>
                    <a:pt x="134158" y="768695"/>
                    <a:pt x="139700" y="749300"/>
                  </a:cubicBezTo>
                  <a:cubicBezTo>
                    <a:pt x="141539" y="742864"/>
                    <a:pt x="144211" y="736686"/>
                    <a:pt x="146050" y="730250"/>
                  </a:cubicBezTo>
                  <a:cubicBezTo>
                    <a:pt x="148448" y="721859"/>
                    <a:pt x="149336" y="713022"/>
                    <a:pt x="152400" y="704850"/>
                  </a:cubicBezTo>
                  <a:cubicBezTo>
                    <a:pt x="155724" y="695987"/>
                    <a:pt x="161584" y="688239"/>
                    <a:pt x="165100" y="679450"/>
                  </a:cubicBezTo>
                  <a:lnTo>
                    <a:pt x="184150" y="622300"/>
                  </a:lnTo>
                  <a:cubicBezTo>
                    <a:pt x="186267" y="615950"/>
                    <a:pt x="186484" y="608605"/>
                    <a:pt x="190500" y="603250"/>
                  </a:cubicBezTo>
                  <a:cubicBezTo>
                    <a:pt x="227970" y="553290"/>
                    <a:pt x="193147" y="604307"/>
                    <a:pt x="222250" y="546100"/>
                  </a:cubicBezTo>
                  <a:cubicBezTo>
                    <a:pt x="254136" y="482327"/>
                    <a:pt x="214252" y="579578"/>
                    <a:pt x="247650" y="501650"/>
                  </a:cubicBezTo>
                  <a:cubicBezTo>
                    <a:pt x="250287" y="495498"/>
                    <a:pt x="251007" y="488587"/>
                    <a:pt x="254000" y="482600"/>
                  </a:cubicBezTo>
                  <a:cubicBezTo>
                    <a:pt x="257413" y="475774"/>
                    <a:pt x="263287" y="470376"/>
                    <a:pt x="266700" y="463550"/>
                  </a:cubicBezTo>
                  <a:cubicBezTo>
                    <a:pt x="271798" y="453355"/>
                    <a:pt x="274683" y="442177"/>
                    <a:pt x="279400" y="431800"/>
                  </a:cubicBezTo>
                  <a:cubicBezTo>
                    <a:pt x="285276" y="418874"/>
                    <a:pt x="292683" y="406675"/>
                    <a:pt x="298450" y="393700"/>
                  </a:cubicBezTo>
                  <a:cubicBezTo>
                    <a:pt x="301168" y="387583"/>
                    <a:pt x="302961" y="381086"/>
                    <a:pt x="304800" y="374650"/>
                  </a:cubicBezTo>
                  <a:cubicBezTo>
                    <a:pt x="307198" y="366259"/>
                    <a:pt x="307712" y="357272"/>
                    <a:pt x="311150" y="349250"/>
                  </a:cubicBezTo>
                  <a:cubicBezTo>
                    <a:pt x="314156" y="342235"/>
                    <a:pt x="319617" y="336550"/>
                    <a:pt x="323850" y="330200"/>
                  </a:cubicBezTo>
                  <a:cubicBezTo>
                    <a:pt x="325967" y="309033"/>
                    <a:pt x="327192" y="287758"/>
                    <a:pt x="330200" y="266700"/>
                  </a:cubicBezTo>
                  <a:cubicBezTo>
                    <a:pt x="332193" y="252747"/>
                    <a:pt x="338377" y="235820"/>
                    <a:pt x="342900" y="222250"/>
                  </a:cubicBezTo>
                  <a:cubicBezTo>
                    <a:pt x="355327" y="110403"/>
                    <a:pt x="349250" y="184267"/>
                    <a:pt x="349250" y="0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6" name="Freeform 285"/>
            <p:cNvSpPr/>
            <p:nvPr/>
          </p:nvSpPr>
          <p:spPr>
            <a:xfrm>
              <a:off x="6680417" y="1366113"/>
              <a:ext cx="132329" cy="850583"/>
            </a:xfrm>
            <a:custGeom>
              <a:avLst/>
              <a:gdLst>
                <a:gd name="connsiteX0" fmla="*/ 133350 w 133350"/>
                <a:gd name="connsiteY0" fmla="*/ 850900 h 850900"/>
                <a:gd name="connsiteX1" fmla="*/ 127000 w 133350"/>
                <a:gd name="connsiteY1" fmla="*/ 812800 h 850900"/>
                <a:gd name="connsiteX2" fmla="*/ 120650 w 133350"/>
                <a:gd name="connsiteY2" fmla="*/ 787400 h 850900"/>
                <a:gd name="connsiteX3" fmla="*/ 101600 w 133350"/>
                <a:gd name="connsiteY3" fmla="*/ 711200 h 850900"/>
                <a:gd name="connsiteX4" fmla="*/ 88900 w 133350"/>
                <a:gd name="connsiteY4" fmla="*/ 692150 h 850900"/>
                <a:gd name="connsiteX5" fmla="*/ 76200 w 133350"/>
                <a:gd name="connsiteY5" fmla="*/ 641350 h 850900"/>
                <a:gd name="connsiteX6" fmla="*/ 63500 w 133350"/>
                <a:gd name="connsiteY6" fmla="*/ 615950 h 850900"/>
                <a:gd name="connsiteX7" fmla="*/ 57150 w 133350"/>
                <a:gd name="connsiteY7" fmla="*/ 590550 h 850900"/>
                <a:gd name="connsiteX8" fmla="*/ 44450 w 133350"/>
                <a:gd name="connsiteY8" fmla="*/ 546100 h 850900"/>
                <a:gd name="connsiteX9" fmla="*/ 38100 w 133350"/>
                <a:gd name="connsiteY9" fmla="*/ 457200 h 850900"/>
                <a:gd name="connsiteX10" fmla="*/ 19050 w 133350"/>
                <a:gd name="connsiteY10" fmla="*/ 406400 h 850900"/>
                <a:gd name="connsiteX11" fmla="*/ 6350 w 133350"/>
                <a:gd name="connsiteY11" fmla="*/ 349250 h 850900"/>
                <a:gd name="connsiteX12" fmla="*/ 0 w 133350"/>
                <a:gd name="connsiteY12" fmla="*/ 215900 h 850900"/>
                <a:gd name="connsiteX13" fmla="*/ 6350 w 133350"/>
                <a:gd name="connsiteY13" fmla="*/ 171450 h 850900"/>
                <a:gd name="connsiteX14" fmla="*/ 6350 w 133350"/>
                <a:gd name="connsiteY14" fmla="*/ 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3350" h="850900">
                  <a:moveTo>
                    <a:pt x="133350" y="850900"/>
                  </a:moveTo>
                  <a:cubicBezTo>
                    <a:pt x="131233" y="838200"/>
                    <a:pt x="129525" y="825425"/>
                    <a:pt x="127000" y="812800"/>
                  </a:cubicBezTo>
                  <a:cubicBezTo>
                    <a:pt x="125288" y="804242"/>
                    <a:pt x="122362" y="795958"/>
                    <a:pt x="120650" y="787400"/>
                  </a:cubicBezTo>
                  <a:cubicBezTo>
                    <a:pt x="116569" y="766995"/>
                    <a:pt x="113724" y="729386"/>
                    <a:pt x="101600" y="711200"/>
                  </a:cubicBezTo>
                  <a:lnTo>
                    <a:pt x="88900" y="692150"/>
                  </a:lnTo>
                  <a:cubicBezTo>
                    <a:pt x="84667" y="675217"/>
                    <a:pt x="84006" y="656962"/>
                    <a:pt x="76200" y="641350"/>
                  </a:cubicBezTo>
                  <a:cubicBezTo>
                    <a:pt x="71967" y="632883"/>
                    <a:pt x="66824" y="624813"/>
                    <a:pt x="63500" y="615950"/>
                  </a:cubicBezTo>
                  <a:cubicBezTo>
                    <a:pt x="60436" y="607778"/>
                    <a:pt x="59548" y="598941"/>
                    <a:pt x="57150" y="590550"/>
                  </a:cubicBezTo>
                  <a:cubicBezTo>
                    <a:pt x="38930" y="526781"/>
                    <a:pt x="64301" y="625505"/>
                    <a:pt x="44450" y="546100"/>
                  </a:cubicBezTo>
                  <a:cubicBezTo>
                    <a:pt x="42333" y="516467"/>
                    <a:pt x="41381" y="486727"/>
                    <a:pt x="38100" y="457200"/>
                  </a:cubicBezTo>
                  <a:cubicBezTo>
                    <a:pt x="35173" y="430859"/>
                    <a:pt x="29450" y="430666"/>
                    <a:pt x="19050" y="406400"/>
                  </a:cubicBezTo>
                  <a:cubicBezTo>
                    <a:pt x="10523" y="386504"/>
                    <a:pt x="10156" y="372084"/>
                    <a:pt x="6350" y="349250"/>
                  </a:cubicBezTo>
                  <a:cubicBezTo>
                    <a:pt x="4233" y="304800"/>
                    <a:pt x="0" y="260400"/>
                    <a:pt x="0" y="215900"/>
                  </a:cubicBezTo>
                  <a:cubicBezTo>
                    <a:pt x="0" y="200933"/>
                    <a:pt x="5910" y="186411"/>
                    <a:pt x="6350" y="171450"/>
                  </a:cubicBezTo>
                  <a:cubicBezTo>
                    <a:pt x="8030" y="114325"/>
                    <a:pt x="6350" y="57150"/>
                    <a:pt x="635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1" name="Freeform 290"/>
            <p:cNvSpPr/>
            <p:nvPr/>
          </p:nvSpPr>
          <p:spPr>
            <a:xfrm>
              <a:off x="5328615" y="1454716"/>
              <a:ext cx="297234" cy="1803058"/>
            </a:xfrm>
            <a:custGeom>
              <a:avLst/>
              <a:gdLst>
                <a:gd name="connsiteX0" fmla="*/ 298450 w 298450"/>
                <a:gd name="connsiteY0" fmla="*/ 1803416 h 1803416"/>
                <a:gd name="connsiteX1" fmla="*/ 273050 w 298450"/>
                <a:gd name="connsiteY1" fmla="*/ 1600216 h 1803416"/>
                <a:gd name="connsiteX2" fmla="*/ 260350 w 298450"/>
                <a:gd name="connsiteY2" fmla="*/ 1485916 h 1803416"/>
                <a:gd name="connsiteX3" fmla="*/ 247650 w 298450"/>
                <a:gd name="connsiteY3" fmla="*/ 1250966 h 1803416"/>
                <a:gd name="connsiteX4" fmla="*/ 234950 w 298450"/>
                <a:gd name="connsiteY4" fmla="*/ 958866 h 1803416"/>
                <a:gd name="connsiteX5" fmla="*/ 222250 w 298450"/>
                <a:gd name="connsiteY5" fmla="*/ 869966 h 1803416"/>
                <a:gd name="connsiteX6" fmla="*/ 215900 w 298450"/>
                <a:gd name="connsiteY6" fmla="*/ 819166 h 1803416"/>
                <a:gd name="connsiteX7" fmla="*/ 209550 w 298450"/>
                <a:gd name="connsiteY7" fmla="*/ 774716 h 1803416"/>
                <a:gd name="connsiteX8" fmla="*/ 203200 w 298450"/>
                <a:gd name="connsiteY8" fmla="*/ 711216 h 1803416"/>
                <a:gd name="connsiteX9" fmla="*/ 190500 w 298450"/>
                <a:gd name="connsiteY9" fmla="*/ 685816 h 1803416"/>
                <a:gd name="connsiteX10" fmla="*/ 184150 w 298450"/>
                <a:gd name="connsiteY10" fmla="*/ 660416 h 1803416"/>
                <a:gd name="connsiteX11" fmla="*/ 177800 w 298450"/>
                <a:gd name="connsiteY11" fmla="*/ 641366 h 1803416"/>
                <a:gd name="connsiteX12" fmla="*/ 158750 w 298450"/>
                <a:gd name="connsiteY12" fmla="*/ 565166 h 1803416"/>
                <a:gd name="connsiteX13" fmla="*/ 139700 w 298450"/>
                <a:gd name="connsiteY13" fmla="*/ 508016 h 1803416"/>
                <a:gd name="connsiteX14" fmla="*/ 127000 w 298450"/>
                <a:gd name="connsiteY14" fmla="*/ 425466 h 1803416"/>
                <a:gd name="connsiteX15" fmla="*/ 107950 w 298450"/>
                <a:gd name="connsiteY15" fmla="*/ 355616 h 1803416"/>
                <a:gd name="connsiteX16" fmla="*/ 101600 w 298450"/>
                <a:gd name="connsiteY16" fmla="*/ 330216 h 1803416"/>
                <a:gd name="connsiteX17" fmla="*/ 95250 w 298450"/>
                <a:gd name="connsiteY17" fmla="*/ 311166 h 1803416"/>
                <a:gd name="connsiteX18" fmla="*/ 82550 w 298450"/>
                <a:gd name="connsiteY18" fmla="*/ 247666 h 1803416"/>
                <a:gd name="connsiteX19" fmla="*/ 76200 w 298450"/>
                <a:gd name="connsiteY19" fmla="*/ 228616 h 1803416"/>
                <a:gd name="connsiteX20" fmla="*/ 69850 w 298450"/>
                <a:gd name="connsiteY20" fmla="*/ 171466 h 1803416"/>
                <a:gd name="connsiteX21" fmla="*/ 57150 w 298450"/>
                <a:gd name="connsiteY21" fmla="*/ 146066 h 1803416"/>
                <a:gd name="connsiteX22" fmla="*/ 44450 w 298450"/>
                <a:gd name="connsiteY22" fmla="*/ 107966 h 1803416"/>
                <a:gd name="connsiteX23" fmla="*/ 38100 w 298450"/>
                <a:gd name="connsiteY23" fmla="*/ 88916 h 1803416"/>
                <a:gd name="connsiteX24" fmla="*/ 25400 w 298450"/>
                <a:gd name="connsiteY24" fmla="*/ 69866 h 1803416"/>
                <a:gd name="connsiteX25" fmla="*/ 19050 w 298450"/>
                <a:gd name="connsiteY25" fmla="*/ 38116 h 1803416"/>
                <a:gd name="connsiteX26" fmla="*/ 0 w 298450"/>
                <a:gd name="connsiteY26" fmla="*/ 16 h 18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8450" h="1803416">
                  <a:moveTo>
                    <a:pt x="298450" y="1803416"/>
                  </a:moveTo>
                  <a:cubicBezTo>
                    <a:pt x="284492" y="1580093"/>
                    <a:pt x="303896" y="1823850"/>
                    <a:pt x="273050" y="1600216"/>
                  </a:cubicBezTo>
                  <a:cubicBezTo>
                    <a:pt x="247529" y="1415189"/>
                    <a:pt x="279286" y="1580596"/>
                    <a:pt x="260350" y="1485916"/>
                  </a:cubicBezTo>
                  <a:cubicBezTo>
                    <a:pt x="254283" y="1382783"/>
                    <a:pt x="252540" y="1358546"/>
                    <a:pt x="247650" y="1250966"/>
                  </a:cubicBezTo>
                  <a:cubicBezTo>
                    <a:pt x="243225" y="1153608"/>
                    <a:pt x="240164" y="1056185"/>
                    <a:pt x="234950" y="958866"/>
                  </a:cubicBezTo>
                  <a:cubicBezTo>
                    <a:pt x="228241" y="833632"/>
                    <a:pt x="233550" y="937768"/>
                    <a:pt x="222250" y="869966"/>
                  </a:cubicBezTo>
                  <a:cubicBezTo>
                    <a:pt x="219445" y="853133"/>
                    <a:pt x="218155" y="836081"/>
                    <a:pt x="215900" y="819166"/>
                  </a:cubicBezTo>
                  <a:cubicBezTo>
                    <a:pt x="213922" y="804330"/>
                    <a:pt x="211299" y="789581"/>
                    <a:pt x="209550" y="774716"/>
                  </a:cubicBezTo>
                  <a:cubicBezTo>
                    <a:pt x="207065" y="753589"/>
                    <a:pt x="207657" y="732016"/>
                    <a:pt x="203200" y="711216"/>
                  </a:cubicBezTo>
                  <a:cubicBezTo>
                    <a:pt x="201217" y="701960"/>
                    <a:pt x="193824" y="694679"/>
                    <a:pt x="190500" y="685816"/>
                  </a:cubicBezTo>
                  <a:cubicBezTo>
                    <a:pt x="187436" y="677644"/>
                    <a:pt x="186548" y="668807"/>
                    <a:pt x="184150" y="660416"/>
                  </a:cubicBezTo>
                  <a:cubicBezTo>
                    <a:pt x="182311" y="653980"/>
                    <a:pt x="179525" y="647833"/>
                    <a:pt x="177800" y="641366"/>
                  </a:cubicBezTo>
                  <a:cubicBezTo>
                    <a:pt x="171054" y="616068"/>
                    <a:pt x="167029" y="590004"/>
                    <a:pt x="158750" y="565166"/>
                  </a:cubicBezTo>
                  <a:lnTo>
                    <a:pt x="139700" y="508016"/>
                  </a:lnTo>
                  <a:cubicBezTo>
                    <a:pt x="137382" y="491789"/>
                    <a:pt x="130776" y="443087"/>
                    <a:pt x="127000" y="425466"/>
                  </a:cubicBezTo>
                  <a:cubicBezTo>
                    <a:pt x="107596" y="334915"/>
                    <a:pt x="121768" y="403978"/>
                    <a:pt x="107950" y="355616"/>
                  </a:cubicBezTo>
                  <a:cubicBezTo>
                    <a:pt x="105552" y="347225"/>
                    <a:pt x="103998" y="338607"/>
                    <a:pt x="101600" y="330216"/>
                  </a:cubicBezTo>
                  <a:cubicBezTo>
                    <a:pt x="99761" y="323780"/>
                    <a:pt x="97089" y="317602"/>
                    <a:pt x="95250" y="311166"/>
                  </a:cubicBezTo>
                  <a:cubicBezTo>
                    <a:pt x="82598" y="266886"/>
                    <a:pt x="95024" y="303801"/>
                    <a:pt x="82550" y="247666"/>
                  </a:cubicBezTo>
                  <a:cubicBezTo>
                    <a:pt x="81098" y="241132"/>
                    <a:pt x="78317" y="234966"/>
                    <a:pt x="76200" y="228616"/>
                  </a:cubicBezTo>
                  <a:cubicBezTo>
                    <a:pt x="74083" y="209566"/>
                    <a:pt x="74160" y="190142"/>
                    <a:pt x="69850" y="171466"/>
                  </a:cubicBezTo>
                  <a:cubicBezTo>
                    <a:pt x="67721" y="162242"/>
                    <a:pt x="60666" y="154855"/>
                    <a:pt x="57150" y="146066"/>
                  </a:cubicBezTo>
                  <a:cubicBezTo>
                    <a:pt x="52178" y="133637"/>
                    <a:pt x="48683" y="120666"/>
                    <a:pt x="44450" y="107966"/>
                  </a:cubicBezTo>
                  <a:cubicBezTo>
                    <a:pt x="42333" y="101616"/>
                    <a:pt x="41813" y="94485"/>
                    <a:pt x="38100" y="88916"/>
                  </a:cubicBezTo>
                  <a:lnTo>
                    <a:pt x="25400" y="69866"/>
                  </a:lnTo>
                  <a:cubicBezTo>
                    <a:pt x="23283" y="59283"/>
                    <a:pt x="21890" y="48529"/>
                    <a:pt x="19050" y="38116"/>
                  </a:cubicBezTo>
                  <a:cubicBezTo>
                    <a:pt x="8111" y="-1992"/>
                    <a:pt x="19353" y="16"/>
                    <a:pt x="0" y="16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2" name="Freeform 291"/>
            <p:cNvSpPr/>
            <p:nvPr/>
          </p:nvSpPr>
          <p:spPr>
            <a:xfrm>
              <a:off x="4864442" y="1662931"/>
              <a:ext cx="704403" cy="1625853"/>
            </a:xfrm>
            <a:custGeom>
              <a:avLst/>
              <a:gdLst>
                <a:gd name="connsiteX0" fmla="*/ 704850 w 704850"/>
                <a:gd name="connsiteY0" fmla="*/ 1625600 h 1625600"/>
                <a:gd name="connsiteX1" fmla="*/ 635000 w 704850"/>
                <a:gd name="connsiteY1" fmla="*/ 1574800 h 1625600"/>
                <a:gd name="connsiteX2" fmla="*/ 609600 w 704850"/>
                <a:gd name="connsiteY2" fmla="*/ 1549400 h 1625600"/>
                <a:gd name="connsiteX3" fmla="*/ 596900 w 704850"/>
                <a:gd name="connsiteY3" fmla="*/ 1530350 h 1625600"/>
                <a:gd name="connsiteX4" fmla="*/ 584200 w 704850"/>
                <a:gd name="connsiteY4" fmla="*/ 1504950 h 1625600"/>
                <a:gd name="connsiteX5" fmla="*/ 565150 w 704850"/>
                <a:gd name="connsiteY5" fmla="*/ 1485900 h 1625600"/>
                <a:gd name="connsiteX6" fmla="*/ 552450 w 704850"/>
                <a:gd name="connsiteY6" fmla="*/ 1460500 h 1625600"/>
                <a:gd name="connsiteX7" fmla="*/ 539750 w 704850"/>
                <a:gd name="connsiteY7" fmla="*/ 1441450 h 1625600"/>
                <a:gd name="connsiteX8" fmla="*/ 520700 w 704850"/>
                <a:gd name="connsiteY8" fmla="*/ 1377950 h 1625600"/>
                <a:gd name="connsiteX9" fmla="*/ 514350 w 704850"/>
                <a:gd name="connsiteY9" fmla="*/ 1358900 h 1625600"/>
                <a:gd name="connsiteX10" fmla="*/ 508000 w 704850"/>
                <a:gd name="connsiteY10" fmla="*/ 1333500 h 1625600"/>
                <a:gd name="connsiteX11" fmla="*/ 501650 w 704850"/>
                <a:gd name="connsiteY11" fmla="*/ 1314450 h 1625600"/>
                <a:gd name="connsiteX12" fmla="*/ 488950 w 704850"/>
                <a:gd name="connsiteY12" fmla="*/ 1270000 h 1625600"/>
                <a:gd name="connsiteX13" fmla="*/ 469900 w 704850"/>
                <a:gd name="connsiteY13" fmla="*/ 1231900 h 1625600"/>
                <a:gd name="connsiteX14" fmla="*/ 463550 w 704850"/>
                <a:gd name="connsiteY14" fmla="*/ 1212850 h 1625600"/>
                <a:gd name="connsiteX15" fmla="*/ 450850 w 704850"/>
                <a:gd name="connsiteY15" fmla="*/ 1193800 h 1625600"/>
                <a:gd name="connsiteX16" fmla="*/ 444500 w 704850"/>
                <a:gd name="connsiteY16" fmla="*/ 1174750 h 1625600"/>
                <a:gd name="connsiteX17" fmla="*/ 419100 w 704850"/>
                <a:gd name="connsiteY17" fmla="*/ 1117600 h 1625600"/>
                <a:gd name="connsiteX18" fmla="*/ 406400 w 704850"/>
                <a:gd name="connsiteY18" fmla="*/ 1060450 h 1625600"/>
                <a:gd name="connsiteX19" fmla="*/ 400050 w 704850"/>
                <a:gd name="connsiteY19" fmla="*/ 1035050 h 1625600"/>
                <a:gd name="connsiteX20" fmla="*/ 374650 w 704850"/>
                <a:gd name="connsiteY20" fmla="*/ 971550 h 1625600"/>
                <a:gd name="connsiteX21" fmla="*/ 368300 w 704850"/>
                <a:gd name="connsiteY21" fmla="*/ 946150 h 1625600"/>
                <a:gd name="connsiteX22" fmla="*/ 355600 w 704850"/>
                <a:gd name="connsiteY22" fmla="*/ 908050 h 1625600"/>
                <a:gd name="connsiteX23" fmla="*/ 349250 w 704850"/>
                <a:gd name="connsiteY23" fmla="*/ 882650 h 1625600"/>
                <a:gd name="connsiteX24" fmla="*/ 330200 w 704850"/>
                <a:gd name="connsiteY24" fmla="*/ 863600 h 1625600"/>
                <a:gd name="connsiteX25" fmla="*/ 311150 w 704850"/>
                <a:gd name="connsiteY25" fmla="*/ 806450 h 1625600"/>
                <a:gd name="connsiteX26" fmla="*/ 279400 w 704850"/>
                <a:gd name="connsiteY26" fmla="*/ 762000 h 1625600"/>
                <a:gd name="connsiteX27" fmla="*/ 266700 w 704850"/>
                <a:gd name="connsiteY27" fmla="*/ 723900 h 1625600"/>
                <a:gd name="connsiteX28" fmla="*/ 254000 w 704850"/>
                <a:gd name="connsiteY28" fmla="*/ 673100 h 1625600"/>
                <a:gd name="connsiteX29" fmla="*/ 222250 w 704850"/>
                <a:gd name="connsiteY29" fmla="*/ 622300 h 1625600"/>
                <a:gd name="connsiteX30" fmla="*/ 203200 w 704850"/>
                <a:gd name="connsiteY30" fmla="*/ 539750 h 1625600"/>
                <a:gd name="connsiteX31" fmla="*/ 196850 w 704850"/>
                <a:gd name="connsiteY31" fmla="*/ 520700 h 1625600"/>
                <a:gd name="connsiteX32" fmla="*/ 184150 w 704850"/>
                <a:gd name="connsiteY32" fmla="*/ 501650 h 1625600"/>
                <a:gd name="connsiteX33" fmla="*/ 165100 w 704850"/>
                <a:gd name="connsiteY33" fmla="*/ 457200 h 1625600"/>
                <a:gd name="connsiteX34" fmla="*/ 139700 w 704850"/>
                <a:gd name="connsiteY34" fmla="*/ 412750 h 1625600"/>
                <a:gd name="connsiteX35" fmla="*/ 120650 w 704850"/>
                <a:gd name="connsiteY35" fmla="*/ 393700 h 1625600"/>
                <a:gd name="connsiteX36" fmla="*/ 101600 w 704850"/>
                <a:gd name="connsiteY36" fmla="*/ 336550 h 1625600"/>
                <a:gd name="connsiteX37" fmla="*/ 95250 w 704850"/>
                <a:gd name="connsiteY37" fmla="*/ 311150 h 1625600"/>
                <a:gd name="connsiteX38" fmla="*/ 82550 w 704850"/>
                <a:gd name="connsiteY38" fmla="*/ 285750 h 1625600"/>
                <a:gd name="connsiteX39" fmla="*/ 69850 w 704850"/>
                <a:gd name="connsiteY39" fmla="*/ 228600 h 1625600"/>
                <a:gd name="connsiteX40" fmla="*/ 57150 w 704850"/>
                <a:gd name="connsiteY40" fmla="*/ 190500 h 1625600"/>
                <a:gd name="connsiteX41" fmla="*/ 50800 w 704850"/>
                <a:gd name="connsiteY41" fmla="*/ 171450 h 1625600"/>
                <a:gd name="connsiteX42" fmla="*/ 38100 w 704850"/>
                <a:gd name="connsiteY42" fmla="*/ 152400 h 1625600"/>
                <a:gd name="connsiteX43" fmla="*/ 25400 w 704850"/>
                <a:gd name="connsiteY43" fmla="*/ 95250 h 1625600"/>
                <a:gd name="connsiteX44" fmla="*/ 6350 w 704850"/>
                <a:gd name="connsiteY44" fmla="*/ 12700 h 1625600"/>
                <a:gd name="connsiteX45" fmla="*/ 0 w 704850"/>
                <a:gd name="connsiteY45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04850" h="1625600">
                  <a:moveTo>
                    <a:pt x="704850" y="1625600"/>
                  </a:moveTo>
                  <a:cubicBezTo>
                    <a:pt x="656424" y="1606230"/>
                    <a:pt x="681160" y="1620960"/>
                    <a:pt x="635000" y="1574800"/>
                  </a:cubicBezTo>
                  <a:cubicBezTo>
                    <a:pt x="626533" y="1566333"/>
                    <a:pt x="616242" y="1559363"/>
                    <a:pt x="609600" y="1549400"/>
                  </a:cubicBezTo>
                  <a:cubicBezTo>
                    <a:pt x="605367" y="1543050"/>
                    <a:pt x="600686" y="1536976"/>
                    <a:pt x="596900" y="1530350"/>
                  </a:cubicBezTo>
                  <a:cubicBezTo>
                    <a:pt x="592204" y="1522131"/>
                    <a:pt x="589702" y="1512653"/>
                    <a:pt x="584200" y="1504950"/>
                  </a:cubicBezTo>
                  <a:cubicBezTo>
                    <a:pt x="578980" y="1497642"/>
                    <a:pt x="570370" y="1493208"/>
                    <a:pt x="565150" y="1485900"/>
                  </a:cubicBezTo>
                  <a:cubicBezTo>
                    <a:pt x="559648" y="1478197"/>
                    <a:pt x="557146" y="1468719"/>
                    <a:pt x="552450" y="1460500"/>
                  </a:cubicBezTo>
                  <a:cubicBezTo>
                    <a:pt x="548664" y="1453874"/>
                    <a:pt x="542850" y="1448424"/>
                    <a:pt x="539750" y="1441450"/>
                  </a:cubicBezTo>
                  <a:cubicBezTo>
                    <a:pt x="527678" y="1414287"/>
                    <a:pt x="528088" y="1403809"/>
                    <a:pt x="520700" y="1377950"/>
                  </a:cubicBezTo>
                  <a:cubicBezTo>
                    <a:pt x="518861" y="1371514"/>
                    <a:pt x="516189" y="1365336"/>
                    <a:pt x="514350" y="1358900"/>
                  </a:cubicBezTo>
                  <a:cubicBezTo>
                    <a:pt x="511952" y="1350509"/>
                    <a:pt x="510398" y="1341891"/>
                    <a:pt x="508000" y="1333500"/>
                  </a:cubicBezTo>
                  <a:cubicBezTo>
                    <a:pt x="506161" y="1327064"/>
                    <a:pt x="503489" y="1320886"/>
                    <a:pt x="501650" y="1314450"/>
                  </a:cubicBezTo>
                  <a:cubicBezTo>
                    <a:pt x="497614" y="1300324"/>
                    <a:pt x="495040" y="1283703"/>
                    <a:pt x="488950" y="1270000"/>
                  </a:cubicBezTo>
                  <a:cubicBezTo>
                    <a:pt x="483183" y="1257025"/>
                    <a:pt x="475667" y="1244875"/>
                    <a:pt x="469900" y="1231900"/>
                  </a:cubicBezTo>
                  <a:cubicBezTo>
                    <a:pt x="467182" y="1225783"/>
                    <a:pt x="466543" y="1218837"/>
                    <a:pt x="463550" y="1212850"/>
                  </a:cubicBezTo>
                  <a:cubicBezTo>
                    <a:pt x="460137" y="1206024"/>
                    <a:pt x="454263" y="1200626"/>
                    <a:pt x="450850" y="1193800"/>
                  </a:cubicBezTo>
                  <a:cubicBezTo>
                    <a:pt x="447857" y="1187813"/>
                    <a:pt x="447493" y="1180737"/>
                    <a:pt x="444500" y="1174750"/>
                  </a:cubicBezTo>
                  <a:cubicBezTo>
                    <a:pt x="428320" y="1142391"/>
                    <a:pt x="427291" y="1166747"/>
                    <a:pt x="419100" y="1117600"/>
                  </a:cubicBezTo>
                  <a:cubicBezTo>
                    <a:pt x="407640" y="1048842"/>
                    <a:pt x="418906" y="1104220"/>
                    <a:pt x="406400" y="1060450"/>
                  </a:cubicBezTo>
                  <a:cubicBezTo>
                    <a:pt x="404002" y="1052059"/>
                    <a:pt x="403114" y="1043222"/>
                    <a:pt x="400050" y="1035050"/>
                  </a:cubicBezTo>
                  <a:cubicBezTo>
                    <a:pt x="380342" y="982496"/>
                    <a:pt x="391787" y="1040098"/>
                    <a:pt x="374650" y="971550"/>
                  </a:cubicBezTo>
                  <a:cubicBezTo>
                    <a:pt x="372533" y="963083"/>
                    <a:pt x="370808" y="954509"/>
                    <a:pt x="368300" y="946150"/>
                  </a:cubicBezTo>
                  <a:cubicBezTo>
                    <a:pt x="364453" y="933328"/>
                    <a:pt x="358847" y="921037"/>
                    <a:pt x="355600" y="908050"/>
                  </a:cubicBezTo>
                  <a:cubicBezTo>
                    <a:pt x="353483" y="899583"/>
                    <a:pt x="353580" y="890227"/>
                    <a:pt x="349250" y="882650"/>
                  </a:cubicBezTo>
                  <a:cubicBezTo>
                    <a:pt x="344795" y="874853"/>
                    <a:pt x="336550" y="869950"/>
                    <a:pt x="330200" y="863600"/>
                  </a:cubicBezTo>
                  <a:cubicBezTo>
                    <a:pt x="323850" y="844550"/>
                    <a:pt x="323198" y="822514"/>
                    <a:pt x="311150" y="806450"/>
                  </a:cubicBezTo>
                  <a:cubicBezTo>
                    <a:pt x="308591" y="803039"/>
                    <a:pt x="282776" y="769597"/>
                    <a:pt x="279400" y="762000"/>
                  </a:cubicBezTo>
                  <a:cubicBezTo>
                    <a:pt x="273963" y="749767"/>
                    <a:pt x="270378" y="736772"/>
                    <a:pt x="266700" y="723900"/>
                  </a:cubicBezTo>
                  <a:cubicBezTo>
                    <a:pt x="261905" y="707117"/>
                    <a:pt x="261806" y="688712"/>
                    <a:pt x="254000" y="673100"/>
                  </a:cubicBezTo>
                  <a:cubicBezTo>
                    <a:pt x="236567" y="638234"/>
                    <a:pt x="246980" y="655273"/>
                    <a:pt x="222250" y="622300"/>
                  </a:cubicBezTo>
                  <a:cubicBezTo>
                    <a:pt x="217213" y="597114"/>
                    <a:pt x="210859" y="562727"/>
                    <a:pt x="203200" y="539750"/>
                  </a:cubicBezTo>
                  <a:cubicBezTo>
                    <a:pt x="201083" y="533400"/>
                    <a:pt x="199843" y="526687"/>
                    <a:pt x="196850" y="520700"/>
                  </a:cubicBezTo>
                  <a:cubicBezTo>
                    <a:pt x="193437" y="513874"/>
                    <a:pt x="188383" y="508000"/>
                    <a:pt x="184150" y="501650"/>
                  </a:cubicBezTo>
                  <a:cubicBezTo>
                    <a:pt x="173720" y="459931"/>
                    <a:pt x="184590" y="491308"/>
                    <a:pt x="165100" y="457200"/>
                  </a:cubicBezTo>
                  <a:cubicBezTo>
                    <a:pt x="153808" y="437438"/>
                    <a:pt x="153764" y="429627"/>
                    <a:pt x="139700" y="412750"/>
                  </a:cubicBezTo>
                  <a:cubicBezTo>
                    <a:pt x="133951" y="405851"/>
                    <a:pt x="127000" y="400050"/>
                    <a:pt x="120650" y="393700"/>
                  </a:cubicBezTo>
                  <a:cubicBezTo>
                    <a:pt x="114300" y="374650"/>
                    <a:pt x="106470" y="356031"/>
                    <a:pt x="101600" y="336550"/>
                  </a:cubicBezTo>
                  <a:cubicBezTo>
                    <a:pt x="99483" y="328083"/>
                    <a:pt x="98314" y="319322"/>
                    <a:pt x="95250" y="311150"/>
                  </a:cubicBezTo>
                  <a:cubicBezTo>
                    <a:pt x="91926" y="302287"/>
                    <a:pt x="85874" y="294613"/>
                    <a:pt x="82550" y="285750"/>
                  </a:cubicBezTo>
                  <a:cubicBezTo>
                    <a:pt x="76848" y="270544"/>
                    <a:pt x="73873" y="243352"/>
                    <a:pt x="69850" y="228600"/>
                  </a:cubicBezTo>
                  <a:cubicBezTo>
                    <a:pt x="66328" y="215685"/>
                    <a:pt x="61383" y="203200"/>
                    <a:pt x="57150" y="190500"/>
                  </a:cubicBezTo>
                  <a:cubicBezTo>
                    <a:pt x="55033" y="184150"/>
                    <a:pt x="54513" y="177019"/>
                    <a:pt x="50800" y="171450"/>
                  </a:cubicBezTo>
                  <a:lnTo>
                    <a:pt x="38100" y="152400"/>
                  </a:lnTo>
                  <a:cubicBezTo>
                    <a:pt x="33867" y="133350"/>
                    <a:pt x="29420" y="114346"/>
                    <a:pt x="25400" y="95250"/>
                  </a:cubicBezTo>
                  <a:cubicBezTo>
                    <a:pt x="19273" y="66146"/>
                    <a:pt x="17081" y="39527"/>
                    <a:pt x="6350" y="12700"/>
                  </a:cubicBezTo>
                  <a:cubicBezTo>
                    <a:pt x="4592" y="8306"/>
                    <a:pt x="2117" y="4233"/>
                    <a:pt x="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5080242" y="1237640"/>
              <a:ext cx="120114" cy="1275874"/>
            </a:xfrm>
            <a:custGeom>
              <a:avLst/>
              <a:gdLst>
                <a:gd name="connsiteX0" fmla="*/ 120650 w 120650"/>
                <a:gd name="connsiteY0" fmla="*/ 1276350 h 1276350"/>
                <a:gd name="connsiteX1" fmla="*/ 114300 w 120650"/>
                <a:gd name="connsiteY1" fmla="*/ 1244600 h 1276350"/>
                <a:gd name="connsiteX2" fmla="*/ 101600 w 120650"/>
                <a:gd name="connsiteY2" fmla="*/ 1079500 h 1276350"/>
                <a:gd name="connsiteX3" fmla="*/ 95250 w 120650"/>
                <a:gd name="connsiteY3" fmla="*/ 1054100 h 1276350"/>
                <a:gd name="connsiteX4" fmla="*/ 82550 w 120650"/>
                <a:gd name="connsiteY4" fmla="*/ 1009650 h 1276350"/>
                <a:gd name="connsiteX5" fmla="*/ 63500 w 120650"/>
                <a:gd name="connsiteY5" fmla="*/ 952500 h 1276350"/>
                <a:gd name="connsiteX6" fmla="*/ 50800 w 120650"/>
                <a:gd name="connsiteY6" fmla="*/ 869950 h 1276350"/>
                <a:gd name="connsiteX7" fmla="*/ 38100 w 120650"/>
                <a:gd name="connsiteY7" fmla="*/ 762000 h 1276350"/>
                <a:gd name="connsiteX8" fmla="*/ 31750 w 120650"/>
                <a:gd name="connsiteY8" fmla="*/ 717550 h 1276350"/>
                <a:gd name="connsiteX9" fmla="*/ 25400 w 120650"/>
                <a:gd name="connsiteY9" fmla="*/ 577850 h 1276350"/>
                <a:gd name="connsiteX10" fmla="*/ 12700 w 120650"/>
                <a:gd name="connsiteY10" fmla="*/ 463550 h 1276350"/>
                <a:gd name="connsiteX11" fmla="*/ 0 w 120650"/>
                <a:gd name="connsiteY11" fmla="*/ 311150 h 1276350"/>
                <a:gd name="connsiteX12" fmla="*/ 12700 w 120650"/>
                <a:gd name="connsiteY12" fmla="*/ 101600 h 1276350"/>
                <a:gd name="connsiteX13" fmla="*/ 19050 w 120650"/>
                <a:gd name="connsiteY13" fmla="*/ 82550 h 1276350"/>
                <a:gd name="connsiteX14" fmla="*/ 25400 w 120650"/>
                <a:gd name="connsiteY14" fmla="*/ 57150 h 1276350"/>
                <a:gd name="connsiteX15" fmla="*/ 31750 w 120650"/>
                <a:gd name="connsiteY15" fmla="*/ 38100 h 1276350"/>
                <a:gd name="connsiteX16" fmla="*/ 38100 w 120650"/>
                <a:gd name="connsiteY16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0650" h="1276350">
                  <a:moveTo>
                    <a:pt x="120650" y="1276350"/>
                  </a:moveTo>
                  <a:cubicBezTo>
                    <a:pt x="118533" y="1265767"/>
                    <a:pt x="115235" y="1255352"/>
                    <a:pt x="114300" y="1244600"/>
                  </a:cubicBezTo>
                  <a:cubicBezTo>
                    <a:pt x="107392" y="1165157"/>
                    <a:pt x="112509" y="1144956"/>
                    <a:pt x="101600" y="1079500"/>
                  </a:cubicBezTo>
                  <a:cubicBezTo>
                    <a:pt x="100165" y="1070892"/>
                    <a:pt x="97546" y="1062520"/>
                    <a:pt x="95250" y="1054100"/>
                  </a:cubicBezTo>
                  <a:cubicBezTo>
                    <a:pt x="91195" y="1039233"/>
                    <a:pt x="87146" y="1024358"/>
                    <a:pt x="82550" y="1009650"/>
                  </a:cubicBezTo>
                  <a:cubicBezTo>
                    <a:pt x="76560" y="990484"/>
                    <a:pt x="63500" y="952500"/>
                    <a:pt x="63500" y="952500"/>
                  </a:cubicBezTo>
                  <a:cubicBezTo>
                    <a:pt x="59267" y="924983"/>
                    <a:pt x="54479" y="897546"/>
                    <a:pt x="50800" y="869950"/>
                  </a:cubicBezTo>
                  <a:cubicBezTo>
                    <a:pt x="46012" y="834036"/>
                    <a:pt x="42594" y="797952"/>
                    <a:pt x="38100" y="762000"/>
                  </a:cubicBezTo>
                  <a:cubicBezTo>
                    <a:pt x="36244" y="747148"/>
                    <a:pt x="33867" y="732367"/>
                    <a:pt x="31750" y="717550"/>
                  </a:cubicBezTo>
                  <a:cubicBezTo>
                    <a:pt x="29633" y="670983"/>
                    <a:pt x="28308" y="624374"/>
                    <a:pt x="25400" y="577850"/>
                  </a:cubicBezTo>
                  <a:cubicBezTo>
                    <a:pt x="20804" y="504310"/>
                    <a:pt x="18919" y="529890"/>
                    <a:pt x="12700" y="463550"/>
                  </a:cubicBezTo>
                  <a:cubicBezTo>
                    <a:pt x="7942" y="412796"/>
                    <a:pt x="4233" y="361950"/>
                    <a:pt x="0" y="311150"/>
                  </a:cubicBezTo>
                  <a:cubicBezTo>
                    <a:pt x="1858" y="266553"/>
                    <a:pt x="2729" y="161424"/>
                    <a:pt x="12700" y="101600"/>
                  </a:cubicBezTo>
                  <a:cubicBezTo>
                    <a:pt x="13800" y="94998"/>
                    <a:pt x="17211" y="88986"/>
                    <a:pt x="19050" y="82550"/>
                  </a:cubicBezTo>
                  <a:cubicBezTo>
                    <a:pt x="21448" y="74159"/>
                    <a:pt x="23002" y="65541"/>
                    <a:pt x="25400" y="57150"/>
                  </a:cubicBezTo>
                  <a:cubicBezTo>
                    <a:pt x="27239" y="50714"/>
                    <a:pt x="30127" y="44594"/>
                    <a:pt x="31750" y="38100"/>
                  </a:cubicBezTo>
                  <a:cubicBezTo>
                    <a:pt x="38515" y="11040"/>
                    <a:pt x="38100" y="15816"/>
                    <a:pt x="381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4" name="Freeform 293"/>
            <p:cNvSpPr/>
            <p:nvPr/>
          </p:nvSpPr>
          <p:spPr>
            <a:xfrm>
              <a:off x="6845320" y="1465790"/>
              <a:ext cx="305377" cy="1842929"/>
            </a:xfrm>
            <a:custGeom>
              <a:avLst/>
              <a:gdLst>
                <a:gd name="connsiteX0" fmla="*/ 304800 w 304800"/>
                <a:gd name="connsiteY0" fmla="*/ 1841500 h 1841500"/>
                <a:gd name="connsiteX1" fmla="*/ 285750 w 304800"/>
                <a:gd name="connsiteY1" fmla="*/ 1809750 h 1841500"/>
                <a:gd name="connsiteX2" fmla="*/ 215900 w 304800"/>
                <a:gd name="connsiteY2" fmla="*/ 1727200 h 1841500"/>
                <a:gd name="connsiteX3" fmla="*/ 203200 w 304800"/>
                <a:gd name="connsiteY3" fmla="*/ 1701800 h 1841500"/>
                <a:gd name="connsiteX4" fmla="*/ 196850 w 304800"/>
                <a:gd name="connsiteY4" fmla="*/ 1682750 h 1841500"/>
                <a:gd name="connsiteX5" fmla="*/ 177800 w 304800"/>
                <a:gd name="connsiteY5" fmla="*/ 1670050 h 1841500"/>
                <a:gd name="connsiteX6" fmla="*/ 152400 w 304800"/>
                <a:gd name="connsiteY6" fmla="*/ 1606550 h 1841500"/>
                <a:gd name="connsiteX7" fmla="*/ 146050 w 304800"/>
                <a:gd name="connsiteY7" fmla="*/ 1581150 h 1841500"/>
                <a:gd name="connsiteX8" fmla="*/ 127000 w 304800"/>
                <a:gd name="connsiteY8" fmla="*/ 1549400 h 1841500"/>
                <a:gd name="connsiteX9" fmla="*/ 120650 w 304800"/>
                <a:gd name="connsiteY9" fmla="*/ 1524000 h 1841500"/>
                <a:gd name="connsiteX10" fmla="*/ 107950 w 304800"/>
                <a:gd name="connsiteY10" fmla="*/ 1428750 h 1841500"/>
                <a:gd name="connsiteX11" fmla="*/ 95250 w 304800"/>
                <a:gd name="connsiteY11" fmla="*/ 1409700 h 1841500"/>
                <a:gd name="connsiteX12" fmla="*/ 88900 w 304800"/>
                <a:gd name="connsiteY12" fmla="*/ 1320800 h 1841500"/>
                <a:gd name="connsiteX13" fmla="*/ 82550 w 304800"/>
                <a:gd name="connsiteY13" fmla="*/ 1301750 h 1841500"/>
                <a:gd name="connsiteX14" fmla="*/ 76200 w 304800"/>
                <a:gd name="connsiteY14" fmla="*/ 1212850 h 1841500"/>
                <a:gd name="connsiteX15" fmla="*/ 69850 w 304800"/>
                <a:gd name="connsiteY15" fmla="*/ 1168400 h 1841500"/>
                <a:gd name="connsiteX16" fmla="*/ 63500 w 304800"/>
                <a:gd name="connsiteY16" fmla="*/ 1117600 h 1841500"/>
                <a:gd name="connsiteX17" fmla="*/ 44450 w 304800"/>
                <a:gd name="connsiteY17" fmla="*/ 971550 h 1841500"/>
                <a:gd name="connsiteX18" fmla="*/ 25400 w 304800"/>
                <a:gd name="connsiteY18" fmla="*/ 869950 h 1841500"/>
                <a:gd name="connsiteX19" fmla="*/ 19050 w 304800"/>
                <a:gd name="connsiteY19" fmla="*/ 819150 h 1841500"/>
                <a:gd name="connsiteX20" fmla="*/ 0 w 304800"/>
                <a:gd name="connsiteY20" fmla="*/ 774700 h 1841500"/>
                <a:gd name="connsiteX21" fmla="*/ 6350 w 304800"/>
                <a:gd name="connsiteY21" fmla="*/ 323850 h 1841500"/>
                <a:gd name="connsiteX22" fmla="*/ 19050 w 304800"/>
                <a:gd name="connsiteY22" fmla="*/ 228600 h 1841500"/>
                <a:gd name="connsiteX23" fmla="*/ 25400 w 304800"/>
                <a:gd name="connsiteY23" fmla="*/ 146050 h 1841500"/>
                <a:gd name="connsiteX24" fmla="*/ 31750 w 304800"/>
                <a:gd name="connsiteY24" fmla="*/ 82550 h 1841500"/>
                <a:gd name="connsiteX25" fmla="*/ 31750 w 304800"/>
                <a:gd name="connsiteY25" fmla="*/ 0 h 184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4800" h="1841500">
                  <a:moveTo>
                    <a:pt x="304800" y="1841500"/>
                  </a:moveTo>
                  <a:cubicBezTo>
                    <a:pt x="298450" y="1830917"/>
                    <a:pt x="293327" y="1819492"/>
                    <a:pt x="285750" y="1809750"/>
                  </a:cubicBezTo>
                  <a:cubicBezTo>
                    <a:pt x="251999" y="1766356"/>
                    <a:pt x="250136" y="1795673"/>
                    <a:pt x="215900" y="1727200"/>
                  </a:cubicBezTo>
                  <a:cubicBezTo>
                    <a:pt x="211667" y="1718733"/>
                    <a:pt x="206929" y="1710501"/>
                    <a:pt x="203200" y="1701800"/>
                  </a:cubicBezTo>
                  <a:cubicBezTo>
                    <a:pt x="200563" y="1695648"/>
                    <a:pt x="201031" y="1687977"/>
                    <a:pt x="196850" y="1682750"/>
                  </a:cubicBezTo>
                  <a:cubicBezTo>
                    <a:pt x="192082" y="1676791"/>
                    <a:pt x="184150" y="1674283"/>
                    <a:pt x="177800" y="1670050"/>
                  </a:cubicBezTo>
                  <a:cubicBezTo>
                    <a:pt x="167929" y="1647017"/>
                    <a:pt x="158941" y="1629445"/>
                    <a:pt x="152400" y="1606550"/>
                  </a:cubicBezTo>
                  <a:cubicBezTo>
                    <a:pt x="150002" y="1598159"/>
                    <a:pt x="149594" y="1589125"/>
                    <a:pt x="146050" y="1581150"/>
                  </a:cubicBezTo>
                  <a:cubicBezTo>
                    <a:pt x="141037" y="1569872"/>
                    <a:pt x="133350" y="1559983"/>
                    <a:pt x="127000" y="1549400"/>
                  </a:cubicBezTo>
                  <a:cubicBezTo>
                    <a:pt x="124883" y="1540933"/>
                    <a:pt x="121803" y="1532651"/>
                    <a:pt x="120650" y="1524000"/>
                  </a:cubicBezTo>
                  <a:cubicBezTo>
                    <a:pt x="119060" y="1512079"/>
                    <a:pt x="117898" y="1451963"/>
                    <a:pt x="107950" y="1428750"/>
                  </a:cubicBezTo>
                  <a:cubicBezTo>
                    <a:pt x="104944" y="1421735"/>
                    <a:pt x="99483" y="1416050"/>
                    <a:pt x="95250" y="1409700"/>
                  </a:cubicBezTo>
                  <a:cubicBezTo>
                    <a:pt x="93133" y="1380067"/>
                    <a:pt x="92371" y="1350305"/>
                    <a:pt x="88900" y="1320800"/>
                  </a:cubicBezTo>
                  <a:cubicBezTo>
                    <a:pt x="88118" y="1314152"/>
                    <a:pt x="83332" y="1308398"/>
                    <a:pt x="82550" y="1301750"/>
                  </a:cubicBezTo>
                  <a:cubicBezTo>
                    <a:pt x="79079" y="1272245"/>
                    <a:pt x="79017" y="1242425"/>
                    <a:pt x="76200" y="1212850"/>
                  </a:cubicBezTo>
                  <a:cubicBezTo>
                    <a:pt x="74781" y="1197950"/>
                    <a:pt x="71828" y="1183236"/>
                    <a:pt x="69850" y="1168400"/>
                  </a:cubicBezTo>
                  <a:cubicBezTo>
                    <a:pt x="67595" y="1151485"/>
                    <a:pt x="65286" y="1134571"/>
                    <a:pt x="63500" y="1117600"/>
                  </a:cubicBezTo>
                  <a:cubicBezTo>
                    <a:pt x="53020" y="1018042"/>
                    <a:pt x="62974" y="1075286"/>
                    <a:pt x="44450" y="971550"/>
                  </a:cubicBezTo>
                  <a:cubicBezTo>
                    <a:pt x="38393" y="937630"/>
                    <a:pt x="29674" y="904141"/>
                    <a:pt x="25400" y="869950"/>
                  </a:cubicBezTo>
                  <a:cubicBezTo>
                    <a:pt x="23283" y="853017"/>
                    <a:pt x="23447" y="835639"/>
                    <a:pt x="19050" y="819150"/>
                  </a:cubicBezTo>
                  <a:cubicBezTo>
                    <a:pt x="14896" y="803574"/>
                    <a:pt x="6350" y="789517"/>
                    <a:pt x="0" y="774700"/>
                  </a:cubicBezTo>
                  <a:cubicBezTo>
                    <a:pt x="2117" y="624417"/>
                    <a:pt x="2685" y="474104"/>
                    <a:pt x="6350" y="323850"/>
                  </a:cubicBezTo>
                  <a:cubicBezTo>
                    <a:pt x="7701" y="268466"/>
                    <a:pt x="9191" y="268037"/>
                    <a:pt x="19050" y="228600"/>
                  </a:cubicBezTo>
                  <a:cubicBezTo>
                    <a:pt x="21167" y="201083"/>
                    <a:pt x="23009" y="173544"/>
                    <a:pt x="25400" y="146050"/>
                  </a:cubicBezTo>
                  <a:cubicBezTo>
                    <a:pt x="27243" y="124858"/>
                    <a:pt x="30826" y="103802"/>
                    <a:pt x="31750" y="82550"/>
                  </a:cubicBezTo>
                  <a:cubicBezTo>
                    <a:pt x="32945" y="55059"/>
                    <a:pt x="31750" y="27517"/>
                    <a:pt x="3175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7264704" y="1270865"/>
              <a:ext cx="392919" cy="2024564"/>
            </a:xfrm>
            <a:custGeom>
              <a:avLst/>
              <a:gdLst>
                <a:gd name="connsiteX0" fmla="*/ 0 w 393700"/>
                <a:gd name="connsiteY0" fmla="*/ 2025650 h 2025650"/>
                <a:gd name="connsiteX1" fmla="*/ 6350 w 393700"/>
                <a:gd name="connsiteY1" fmla="*/ 1993900 h 2025650"/>
                <a:gd name="connsiteX2" fmla="*/ 50800 w 393700"/>
                <a:gd name="connsiteY2" fmla="*/ 1943100 h 2025650"/>
                <a:gd name="connsiteX3" fmla="*/ 82550 w 393700"/>
                <a:gd name="connsiteY3" fmla="*/ 1898650 h 2025650"/>
                <a:gd name="connsiteX4" fmla="*/ 101600 w 393700"/>
                <a:gd name="connsiteY4" fmla="*/ 1885950 h 2025650"/>
                <a:gd name="connsiteX5" fmla="*/ 152400 w 393700"/>
                <a:gd name="connsiteY5" fmla="*/ 1809750 h 2025650"/>
                <a:gd name="connsiteX6" fmla="*/ 158750 w 393700"/>
                <a:gd name="connsiteY6" fmla="*/ 1784350 h 2025650"/>
                <a:gd name="connsiteX7" fmla="*/ 177800 w 393700"/>
                <a:gd name="connsiteY7" fmla="*/ 1765300 h 2025650"/>
                <a:gd name="connsiteX8" fmla="*/ 190500 w 393700"/>
                <a:gd name="connsiteY8" fmla="*/ 1746250 h 2025650"/>
                <a:gd name="connsiteX9" fmla="*/ 209550 w 393700"/>
                <a:gd name="connsiteY9" fmla="*/ 1708150 h 2025650"/>
                <a:gd name="connsiteX10" fmla="*/ 234950 w 393700"/>
                <a:gd name="connsiteY10" fmla="*/ 1657350 h 2025650"/>
                <a:gd name="connsiteX11" fmla="*/ 254000 w 393700"/>
                <a:gd name="connsiteY11" fmla="*/ 1593850 h 2025650"/>
                <a:gd name="connsiteX12" fmla="*/ 273050 w 393700"/>
                <a:gd name="connsiteY12" fmla="*/ 1574800 h 2025650"/>
                <a:gd name="connsiteX13" fmla="*/ 304800 w 393700"/>
                <a:gd name="connsiteY13" fmla="*/ 1517650 h 2025650"/>
                <a:gd name="connsiteX14" fmla="*/ 304800 w 393700"/>
                <a:gd name="connsiteY14" fmla="*/ 1517650 h 2025650"/>
                <a:gd name="connsiteX15" fmla="*/ 336550 w 393700"/>
                <a:gd name="connsiteY15" fmla="*/ 1454150 h 2025650"/>
                <a:gd name="connsiteX16" fmla="*/ 368300 w 393700"/>
                <a:gd name="connsiteY16" fmla="*/ 1390650 h 2025650"/>
                <a:gd name="connsiteX17" fmla="*/ 374650 w 393700"/>
                <a:gd name="connsiteY17" fmla="*/ 1358900 h 2025650"/>
                <a:gd name="connsiteX18" fmla="*/ 381000 w 393700"/>
                <a:gd name="connsiteY18" fmla="*/ 1333500 h 2025650"/>
                <a:gd name="connsiteX19" fmla="*/ 393700 w 393700"/>
                <a:gd name="connsiteY19" fmla="*/ 1244600 h 2025650"/>
                <a:gd name="connsiteX20" fmla="*/ 387350 w 393700"/>
                <a:gd name="connsiteY20" fmla="*/ 977900 h 2025650"/>
                <a:gd name="connsiteX21" fmla="*/ 381000 w 393700"/>
                <a:gd name="connsiteY21" fmla="*/ 920750 h 2025650"/>
                <a:gd name="connsiteX22" fmla="*/ 368300 w 393700"/>
                <a:gd name="connsiteY22" fmla="*/ 869950 h 2025650"/>
                <a:gd name="connsiteX23" fmla="*/ 355600 w 393700"/>
                <a:gd name="connsiteY23" fmla="*/ 762000 h 2025650"/>
                <a:gd name="connsiteX24" fmla="*/ 336550 w 393700"/>
                <a:gd name="connsiteY24" fmla="*/ 717550 h 2025650"/>
                <a:gd name="connsiteX25" fmla="*/ 330200 w 393700"/>
                <a:gd name="connsiteY25" fmla="*/ 622300 h 2025650"/>
                <a:gd name="connsiteX26" fmla="*/ 317500 w 393700"/>
                <a:gd name="connsiteY26" fmla="*/ 571500 h 2025650"/>
                <a:gd name="connsiteX27" fmla="*/ 330200 w 393700"/>
                <a:gd name="connsiteY27" fmla="*/ 476250 h 2025650"/>
                <a:gd name="connsiteX28" fmla="*/ 336550 w 393700"/>
                <a:gd name="connsiteY28" fmla="*/ 139700 h 2025650"/>
                <a:gd name="connsiteX29" fmla="*/ 342900 w 393700"/>
                <a:gd name="connsiteY29" fmla="*/ 0 h 202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3700" h="2025650">
                  <a:moveTo>
                    <a:pt x="0" y="2025650"/>
                  </a:moveTo>
                  <a:cubicBezTo>
                    <a:pt x="2117" y="2015067"/>
                    <a:pt x="1884" y="2003726"/>
                    <a:pt x="6350" y="1993900"/>
                  </a:cubicBezTo>
                  <a:cubicBezTo>
                    <a:pt x="22455" y="1958469"/>
                    <a:pt x="25814" y="1959757"/>
                    <a:pt x="50800" y="1943100"/>
                  </a:cubicBezTo>
                  <a:cubicBezTo>
                    <a:pt x="63640" y="1917421"/>
                    <a:pt x="60484" y="1917038"/>
                    <a:pt x="82550" y="1898650"/>
                  </a:cubicBezTo>
                  <a:cubicBezTo>
                    <a:pt x="88413" y="1893764"/>
                    <a:pt x="96495" y="1891623"/>
                    <a:pt x="101600" y="1885950"/>
                  </a:cubicBezTo>
                  <a:cubicBezTo>
                    <a:pt x="117883" y="1867857"/>
                    <a:pt x="142531" y="1836068"/>
                    <a:pt x="152400" y="1809750"/>
                  </a:cubicBezTo>
                  <a:cubicBezTo>
                    <a:pt x="155464" y="1801578"/>
                    <a:pt x="154420" y="1791927"/>
                    <a:pt x="158750" y="1784350"/>
                  </a:cubicBezTo>
                  <a:cubicBezTo>
                    <a:pt x="163205" y="1776553"/>
                    <a:pt x="172051" y="1772199"/>
                    <a:pt x="177800" y="1765300"/>
                  </a:cubicBezTo>
                  <a:cubicBezTo>
                    <a:pt x="182686" y="1759437"/>
                    <a:pt x="186794" y="1752921"/>
                    <a:pt x="190500" y="1746250"/>
                  </a:cubicBezTo>
                  <a:cubicBezTo>
                    <a:pt x="197396" y="1733838"/>
                    <a:pt x="202654" y="1720562"/>
                    <a:pt x="209550" y="1708150"/>
                  </a:cubicBezTo>
                  <a:cubicBezTo>
                    <a:pt x="228995" y="1673149"/>
                    <a:pt x="218785" y="1705844"/>
                    <a:pt x="234950" y="1657350"/>
                  </a:cubicBezTo>
                  <a:cubicBezTo>
                    <a:pt x="242466" y="1634803"/>
                    <a:pt x="241733" y="1615931"/>
                    <a:pt x="254000" y="1593850"/>
                  </a:cubicBezTo>
                  <a:cubicBezTo>
                    <a:pt x="258361" y="1586000"/>
                    <a:pt x="266700" y="1581150"/>
                    <a:pt x="273050" y="1574800"/>
                  </a:cubicBezTo>
                  <a:cubicBezTo>
                    <a:pt x="284227" y="1541270"/>
                    <a:pt x="275687" y="1561319"/>
                    <a:pt x="304800" y="1517650"/>
                  </a:cubicBezTo>
                  <a:lnTo>
                    <a:pt x="304800" y="1517650"/>
                  </a:lnTo>
                  <a:cubicBezTo>
                    <a:pt x="337424" y="1436091"/>
                    <a:pt x="295026" y="1537198"/>
                    <a:pt x="336550" y="1454150"/>
                  </a:cubicBezTo>
                  <a:cubicBezTo>
                    <a:pt x="379759" y="1367731"/>
                    <a:pt x="315314" y="1478961"/>
                    <a:pt x="368300" y="1390650"/>
                  </a:cubicBezTo>
                  <a:cubicBezTo>
                    <a:pt x="370417" y="1380067"/>
                    <a:pt x="372309" y="1369436"/>
                    <a:pt x="374650" y="1358900"/>
                  </a:cubicBezTo>
                  <a:cubicBezTo>
                    <a:pt x="376543" y="1350381"/>
                    <a:pt x="379288" y="1342058"/>
                    <a:pt x="381000" y="1333500"/>
                  </a:cubicBezTo>
                  <a:cubicBezTo>
                    <a:pt x="387104" y="1302982"/>
                    <a:pt x="389798" y="1275816"/>
                    <a:pt x="393700" y="1244600"/>
                  </a:cubicBezTo>
                  <a:cubicBezTo>
                    <a:pt x="391583" y="1155700"/>
                    <a:pt x="390835" y="1066757"/>
                    <a:pt x="387350" y="977900"/>
                  </a:cubicBezTo>
                  <a:cubicBezTo>
                    <a:pt x="386599" y="958747"/>
                    <a:pt x="384331" y="939626"/>
                    <a:pt x="381000" y="920750"/>
                  </a:cubicBezTo>
                  <a:cubicBezTo>
                    <a:pt x="377967" y="903561"/>
                    <a:pt x="372533" y="886883"/>
                    <a:pt x="368300" y="869950"/>
                  </a:cubicBezTo>
                  <a:cubicBezTo>
                    <a:pt x="365781" y="844760"/>
                    <a:pt x="361215" y="790075"/>
                    <a:pt x="355600" y="762000"/>
                  </a:cubicBezTo>
                  <a:cubicBezTo>
                    <a:pt x="352486" y="746428"/>
                    <a:pt x="343434" y="731319"/>
                    <a:pt x="336550" y="717550"/>
                  </a:cubicBezTo>
                  <a:cubicBezTo>
                    <a:pt x="334433" y="685800"/>
                    <a:pt x="334316" y="653853"/>
                    <a:pt x="330200" y="622300"/>
                  </a:cubicBezTo>
                  <a:cubicBezTo>
                    <a:pt x="327942" y="604992"/>
                    <a:pt x="318589" y="588920"/>
                    <a:pt x="317500" y="571500"/>
                  </a:cubicBezTo>
                  <a:cubicBezTo>
                    <a:pt x="317143" y="565791"/>
                    <a:pt x="328947" y="485020"/>
                    <a:pt x="330200" y="476250"/>
                  </a:cubicBezTo>
                  <a:cubicBezTo>
                    <a:pt x="332317" y="364067"/>
                    <a:pt x="333045" y="251849"/>
                    <a:pt x="336550" y="139700"/>
                  </a:cubicBezTo>
                  <a:cubicBezTo>
                    <a:pt x="345008" y="-130955"/>
                    <a:pt x="342900" y="270117"/>
                    <a:pt x="3429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6" name="Freeform 295"/>
            <p:cNvSpPr/>
            <p:nvPr/>
          </p:nvSpPr>
          <p:spPr>
            <a:xfrm>
              <a:off x="6719098" y="2876783"/>
              <a:ext cx="500818" cy="1346756"/>
            </a:xfrm>
            <a:custGeom>
              <a:avLst/>
              <a:gdLst>
                <a:gd name="connsiteX0" fmla="*/ 501650 w 501650"/>
                <a:gd name="connsiteY0" fmla="*/ 1346200 h 1346200"/>
                <a:gd name="connsiteX1" fmla="*/ 469900 w 501650"/>
                <a:gd name="connsiteY1" fmla="*/ 1301750 h 1346200"/>
                <a:gd name="connsiteX2" fmla="*/ 444500 w 501650"/>
                <a:gd name="connsiteY2" fmla="*/ 1257300 h 1346200"/>
                <a:gd name="connsiteX3" fmla="*/ 425450 w 501650"/>
                <a:gd name="connsiteY3" fmla="*/ 1244600 h 1346200"/>
                <a:gd name="connsiteX4" fmla="*/ 419100 w 501650"/>
                <a:gd name="connsiteY4" fmla="*/ 1225550 h 1346200"/>
                <a:gd name="connsiteX5" fmla="*/ 393700 w 501650"/>
                <a:gd name="connsiteY5" fmla="*/ 1187450 h 1346200"/>
                <a:gd name="connsiteX6" fmla="*/ 381000 w 501650"/>
                <a:gd name="connsiteY6" fmla="*/ 1168400 h 1346200"/>
                <a:gd name="connsiteX7" fmla="*/ 336550 w 501650"/>
                <a:gd name="connsiteY7" fmla="*/ 1117600 h 1346200"/>
                <a:gd name="connsiteX8" fmla="*/ 311150 w 501650"/>
                <a:gd name="connsiteY8" fmla="*/ 1041400 h 1346200"/>
                <a:gd name="connsiteX9" fmla="*/ 285750 w 501650"/>
                <a:gd name="connsiteY9" fmla="*/ 1022350 h 1346200"/>
                <a:gd name="connsiteX10" fmla="*/ 222250 w 501650"/>
                <a:gd name="connsiteY10" fmla="*/ 952500 h 1346200"/>
                <a:gd name="connsiteX11" fmla="*/ 203200 w 501650"/>
                <a:gd name="connsiteY11" fmla="*/ 901700 h 1346200"/>
                <a:gd name="connsiteX12" fmla="*/ 190500 w 501650"/>
                <a:gd name="connsiteY12" fmla="*/ 869950 h 1346200"/>
                <a:gd name="connsiteX13" fmla="*/ 177800 w 501650"/>
                <a:gd name="connsiteY13" fmla="*/ 831850 h 1346200"/>
                <a:gd name="connsiteX14" fmla="*/ 158750 w 501650"/>
                <a:gd name="connsiteY14" fmla="*/ 800100 h 1346200"/>
                <a:gd name="connsiteX15" fmla="*/ 139700 w 501650"/>
                <a:gd name="connsiteY15" fmla="*/ 742950 h 1346200"/>
                <a:gd name="connsiteX16" fmla="*/ 127000 w 501650"/>
                <a:gd name="connsiteY16" fmla="*/ 723900 h 1346200"/>
                <a:gd name="connsiteX17" fmla="*/ 120650 w 501650"/>
                <a:gd name="connsiteY17" fmla="*/ 692150 h 1346200"/>
                <a:gd name="connsiteX18" fmla="*/ 107950 w 501650"/>
                <a:gd name="connsiteY18" fmla="*/ 666750 h 1346200"/>
                <a:gd name="connsiteX19" fmla="*/ 101600 w 501650"/>
                <a:gd name="connsiteY19" fmla="*/ 596900 h 1346200"/>
                <a:gd name="connsiteX20" fmla="*/ 88900 w 501650"/>
                <a:gd name="connsiteY20" fmla="*/ 552450 h 1346200"/>
                <a:gd name="connsiteX21" fmla="*/ 82550 w 501650"/>
                <a:gd name="connsiteY21" fmla="*/ 438150 h 1346200"/>
                <a:gd name="connsiteX22" fmla="*/ 69850 w 501650"/>
                <a:gd name="connsiteY22" fmla="*/ 387350 h 1346200"/>
                <a:gd name="connsiteX23" fmla="*/ 63500 w 501650"/>
                <a:gd name="connsiteY23" fmla="*/ 323850 h 1346200"/>
                <a:gd name="connsiteX24" fmla="*/ 50800 w 501650"/>
                <a:gd name="connsiteY24" fmla="*/ 260350 h 1346200"/>
                <a:gd name="connsiteX25" fmla="*/ 44450 w 501650"/>
                <a:gd name="connsiteY25" fmla="*/ 203200 h 1346200"/>
                <a:gd name="connsiteX26" fmla="*/ 31750 w 501650"/>
                <a:gd name="connsiteY26" fmla="*/ 158750 h 1346200"/>
                <a:gd name="connsiteX27" fmla="*/ 25400 w 501650"/>
                <a:gd name="connsiteY27" fmla="*/ 133350 h 1346200"/>
                <a:gd name="connsiteX28" fmla="*/ 12700 w 501650"/>
                <a:gd name="connsiteY28" fmla="*/ 25400 h 1346200"/>
                <a:gd name="connsiteX29" fmla="*/ 0 w 501650"/>
                <a:gd name="connsiteY29" fmla="*/ 0 h 134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01650" h="1346200">
                  <a:moveTo>
                    <a:pt x="501650" y="1346200"/>
                  </a:moveTo>
                  <a:cubicBezTo>
                    <a:pt x="491067" y="1331383"/>
                    <a:pt x="479676" y="1317112"/>
                    <a:pt x="469900" y="1301750"/>
                  </a:cubicBezTo>
                  <a:cubicBezTo>
                    <a:pt x="461184" y="1288054"/>
                    <a:pt x="456487" y="1269287"/>
                    <a:pt x="444500" y="1257300"/>
                  </a:cubicBezTo>
                  <a:cubicBezTo>
                    <a:pt x="439104" y="1251904"/>
                    <a:pt x="431800" y="1248833"/>
                    <a:pt x="425450" y="1244600"/>
                  </a:cubicBezTo>
                  <a:cubicBezTo>
                    <a:pt x="423333" y="1238250"/>
                    <a:pt x="422351" y="1231401"/>
                    <a:pt x="419100" y="1225550"/>
                  </a:cubicBezTo>
                  <a:cubicBezTo>
                    <a:pt x="411687" y="1212207"/>
                    <a:pt x="402167" y="1200150"/>
                    <a:pt x="393700" y="1187450"/>
                  </a:cubicBezTo>
                  <a:cubicBezTo>
                    <a:pt x="389467" y="1181100"/>
                    <a:pt x="386396" y="1173796"/>
                    <a:pt x="381000" y="1168400"/>
                  </a:cubicBezTo>
                  <a:cubicBezTo>
                    <a:pt x="352366" y="1139766"/>
                    <a:pt x="367560" y="1156362"/>
                    <a:pt x="336550" y="1117600"/>
                  </a:cubicBezTo>
                  <a:cubicBezTo>
                    <a:pt x="332675" y="1102100"/>
                    <a:pt x="325625" y="1058287"/>
                    <a:pt x="311150" y="1041400"/>
                  </a:cubicBezTo>
                  <a:cubicBezTo>
                    <a:pt x="304262" y="1033365"/>
                    <a:pt x="293581" y="1029469"/>
                    <a:pt x="285750" y="1022350"/>
                  </a:cubicBezTo>
                  <a:cubicBezTo>
                    <a:pt x="271911" y="1009769"/>
                    <a:pt x="234632" y="974787"/>
                    <a:pt x="222250" y="952500"/>
                  </a:cubicBezTo>
                  <a:cubicBezTo>
                    <a:pt x="212810" y="935507"/>
                    <a:pt x="209781" y="919248"/>
                    <a:pt x="203200" y="901700"/>
                  </a:cubicBezTo>
                  <a:cubicBezTo>
                    <a:pt x="199198" y="891027"/>
                    <a:pt x="194395" y="880662"/>
                    <a:pt x="190500" y="869950"/>
                  </a:cubicBezTo>
                  <a:cubicBezTo>
                    <a:pt x="185925" y="857369"/>
                    <a:pt x="184688" y="843329"/>
                    <a:pt x="177800" y="831850"/>
                  </a:cubicBezTo>
                  <a:cubicBezTo>
                    <a:pt x="171450" y="821267"/>
                    <a:pt x="164270" y="811139"/>
                    <a:pt x="158750" y="800100"/>
                  </a:cubicBezTo>
                  <a:cubicBezTo>
                    <a:pt x="107198" y="696996"/>
                    <a:pt x="176080" y="827836"/>
                    <a:pt x="139700" y="742950"/>
                  </a:cubicBezTo>
                  <a:cubicBezTo>
                    <a:pt x="136694" y="735935"/>
                    <a:pt x="131233" y="730250"/>
                    <a:pt x="127000" y="723900"/>
                  </a:cubicBezTo>
                  <a:cubicBezTo>
                    <a:pt x="124883" y="713317"/>
                    <a:pt x="124063" y="702389"/>
                    <a:pt x="120650" y="692150"/>
                  </a:cubicBezTo>
                  <a:cubicBezTo>
                    <a:pt x="117657" y="683170"/>
                    <a:pt x="109806" y="676032"/>
                    <a:pt x="107950" y="666750"/>
                  </a:cubicBezTo>
                  <a:cubicBezTo>
                    <a:pt x="103365" y="643825"/>
                    <a:pt x="104690" y="620074"/>
                    <a:pt x="101600" y="596900"/>
                  </a:cubicBezTo>
                  <a:cubicBezTo>
                    <a:pt x="99828" y="583611"/>
                    <a:pt x="93253" y="565510"/>
                    <a:pt x="88900" y="552450"/>
                  </a:cubicBezTo>
                  <a:cubicBezTo>
                    <a:pt x="86783" y="514350"/>
                    <a:pt x="86924" y="476057"/>
                    <a:pt x="82550" y="438150"/>
                  </a:cubicBezTo>
                  <a:cubicBezTo>
                    <a:pt x="80549" y="420811"/>
                    <a:pt x="69850" y="387350"/>
                    <a:pt x="69850" y="387350"/>
                  </a:cubicBezTo>
                  <a:cubicBezTo>
                    <a:pt x="67733" y="366183"/>
                    <a:pt x="66656" y="344887"/>
                    <a:pt x="63500" y="323850"/>
                  </a:cubicBezTo>
                  <a:cubicBezTo>
                    <a:pt x="60298" y="302503"/>
                    <a:pt x="53184" y="281804"/>
                    <a:pt x="50800" y="260350"/>
                  </a:cubicBezTo>
                  <a:cubicBezTo>
                    <a:pt x="48683" y="241300"/>
                    <a:pt x="47365" y="222144"/>
                    <a:pt x="44450" y="203200"/>
                  </a:cubicBezTo>
                  <a:cubicBezTo>
                    <a:pt x="41141" y="181695"/>
                    <a:pt x="37282" y="178112"/>
                    <a:pt x="31750" y="158750"/>
                  </a:cubicBezTo>
                  <a:cubicBezTo>
                    <a:pt x="29352" y="150359"/>
                    <a:pt x="27517" y="141817"/>
                    <a:pt x="25400" y="133350"/>
                  </a:cubicBezTo>
                  <a:cubicBezTo>
                    <a:pt x="22156" y="97664"/>
                    <a:pt x="20541" y="60685"/>
                    <a:pt x="12700" y="25400"/>
                  </a:cubicBezTo>
                  <a:cubicBezTo>
                    <a:pt x="8531" y="6637"/>
                    <a:pt x="9685" y="9685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0" name="Freeform 299"/>
            <p:cNvSpPr/>
            <p:nvPr/>
          </p:nvSpPr>
          <p:spPr>
            <a:xfrm>
              <a:off x="7714627" y="1740457"/>
              <a:ext cx="382739" cy="1154046"/>
            </a:xfrm>
            <a:custGeom>
              <a:avLst/>
              <a:gdLst>
                <a:gd name="connsiteX0" fmla="*/ 0 w 381623"/>
                <a:gd name="connsiteY0" fmla="*/ 1155700 h 1155700"/>
                <a:gd name="connsiteX1" fmla="*/ 12700 w 381623"/>
                <a:gd name="connsiteY1" fmla="*/ 1079500 h 1155700"/>
                <a:gd name="connsiteX2" fmla="*/ 25400 w 381623"/>
                <a:gd name="connsiteY2" fmla="*/ 1022350 h 1155700"/>
                <a:gd name="connsiteX3" fmla="*/ 50800 w 381623"/>
                <a:gd name="connsiteY3" fmla="*/ 958850 h 1155700"/>
                <a:gd name="connsiteX4" fmla="*/ 69850 w 381623"/>
                <a:gd name="connsiteY4" fmla="*/ 901700 h 1155700"/>
                <a:gd name="connsiteX5" fmla="*/ 82550 w 381623"/>
                <a:gd name="connsiteY5" fmla="*/ 819150 h 1155700"/>
                <a:gd name="connsiteX6" fmla="*/ 88900 w 381623"/>
                <a:gd name="connsiteY6" fmla="*/ 781050 h 1155700"/>
                <a:gd name="connsiteX7" fmla="*/ 95250 w 381623"/>
                <a:gd name="connsiteY7" fmla="*/ 762000 h 1155700"/>
                <a:gd name="connsiteX8" fmla="*/ 107950 w 381623"/>
                <a:gd name="connsiteY8" fmla="*/ 711200 h 1155700"/>
                <a:gd name="connsiteX9" fmla="*/ 133350 w 381623"/>
                <a:gd name="connsiteY9" fmla="*/ 673100 h 1155700"/>
                <a:gd name="connsiteX10" fmla="*/ 158750 w 381623"/>
                <a:gd name="connsiteY10" fmla="*/ 622300 h 1155700"/>
                <a:gd name="connsiteX11" fmla="*/ 222250 w 381623"/>
                <a:gd name="connsiteY11" fmla="*/ 571500 h 1155700"/>
                <a:gd name="connsiteX12" fmla="*/ 247650 w 381623"/>
                <a:gd name="connsiteY12" fmla="*/ 558800 h 1155700"/>
                <a:gd name="connsiteX13" fmla="*/ 273050 w 381623"/>
                <a:gd name="connsiteY13" fmla="*/ 520700 h 1155700"/>
                <a:gd name="connsiteX14" fmla="*/ 285750 w 381623"/>
                <a:gd name="connsiteY14" fmla="*/ 495300 h 1155700"/>
                <a:gd name="connsiteX15" fmla="*/ 298450 w 381623"/>
                <a:gd name="connsiteY15" fmla="*/ 476250 h 1155700"/>
                <a:gd name="connsiteX16" fmla="*/ 317500 w 381623"/>
                <a:gd name="connsiteY16" fmla="*/ 438150 h 1155700"/>
                <a:gd name="connsiteX17" fmla="*/ 330200 w 381623"/>
                <a:gd name="connsiteY17" fmla="*/ 374650 h 1155700"/>
                <a:gd name="connsiteX18" fmla="*/ 336550 w 381623"/>
                <a:gd name="connsiteY18" fmla="*/ 349250 h 1155700"/>
                <a:gd name="connsiteX19" fmla="*/ 342900 w 381623"/>
                <a:gd name="connsiteY19" fmla="*/ 317500 h 1155700"/>
                <a:gd name="connsiteX20" fmla="*/ 349250 w 381623"/>
                <a:gd name="connsiteY20" fmla="*/ 292100 h 1155700"/>
                <a:gd name="connsiteX21" fmla="*/ 355600 w 381623"/>
                <a:gd name="connsiteY21" fmla="*/ 273050 h 1155700"/>
                <a:gd name="connsiteX22" fmla="*/ 368300 w 381623"/>
                <a:gd name="connsiteY22" fmla="*/ 196850 h 1155700"/>
                <a:gd name="connsiteX23" fmla="*/ 374650 w 381623"/>
                <a:gd name="connsiteY23" fmla="*/ 57150 h 1155700"/>
                <a:gd name="connsiteX24" fmla="*/ 381000 w 381623"/>
                <a:gd name="connsiteY24" fmla="*/ 38100 h 1155700"/>
                <a:gd name="connsiteX25" fmla="*/ 381000 w 381623"/>
                <a:gd name="connsiteY25" fmla="*/ 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81623" h="1155700">
                  <a:moveTo>
                    <a:pt x="0" y="1155700"/>
                  </a:moveTo>
                  <a:cubicBezTo>
                    <a:pt x="14197" y="1027925"/>
                    <a:pt x="-2193" y="1139074"/>
                    <a:pt x="12700" y="1079500"/>
                  </a:cubicBezTo>
                  <a:cubicBezTo>
                    <a:pt x="16389" y="1064743"/>
                    <a:pt x="19968" y="1037560"/>
                    <a:pt x="25400" y="1022350"/>
                  </a:cubicBezTo>
                  <a:cubicBezTo>
                    <a:pt x="33068" y="1000881"/>
                    <a:pt x="43591" y="980477"/>
                    <a:pt x="50800" y="958850"/>
                  </a:cubicBezTo>
                  <a:lnTo>
                    <a:pt x="69850" y="901700"/>
                  </a:lnTo>
                  <a:cubicBezTo>
                    <a:pt x="80605" y="815659"/>
                    <a:pt x="70914" y="883149"/>
                    <a:pt x="82550" y="819150"/>
                  </a:cubicBezTo>
                  <a:cubicBezTo>
                    <a:pt x="84853" y="806482"/>
                    <a:pt x="86107" y="793619"/>
                    <a:pt x="88900" y="781050"/>
                  </a:cubicBezTo>
                  <a:cubicBezTo>
                    <a:pt x="90352" y="774516"/>
                    <a:pt x="93627" y="768494"/>
                    <a:pt x="95250" y="762000"/>
                  </a:cubicBezTo>
                  <a:cubicBezTo>
                    <a:pt x="97809" y="751764"/>
                    <a:pt x="101352" y="723076"/>
                    <a:pt x="107950" y="711200"/>
                  </a:cubicBezTo>
                  <a:cubicBezTo>
                    <a:pt x="115363" y="697857"/>
                    <a:pt x="126524" y="686752"/>
                    <a:pt x="133350" y="673100"/>
                  </a:cubicBezTo>
                  <a:cubicBezTo>
                    <a:pt x="141817" y="656167"/>
                    <a:pt x="144206" y="634420"/>
                    <a:pt x="158750" y="622300"/>
                  </a:cubicBezTo>
                  <a:cubicBezTo>
                    <a:pt x="168780" y="613942"/>
                    <a:pt x="206800" y="581156"/>
                    <a:pt x="222250" y="571500"/>
                  </a:cubicBezTo>
                  <a:cubicBezTo>
                    <a:pt x="230277" y="566483"/>
                    <a:pt x="239183" y="563033"/>
                    <a:pt x="247650" y="558800"/>
                  </a:cubicBezTo>
                  <a:cubicBezTo>
                    <a:pt x="261582" y="503072"/>
                    <a:pt x="241727" y="558288"/>
                    <a:pt x="273050" y="520700"/>
                  </a:cubicBezTo>
                  <a:cubicBezTo>
                    <a:pt x="279110" y="513428"/>
                    <a:pt x="281054" y="503519"/>
                    <a:pt x="285750" y="495300"/>
                  </a:cubicBezTo>
                  <a:cubicBezTo>
                    <a:pt x="289536" y="488674"/>
                    <a:pt x="295037" y="483076"/>
                    <a:pt x="298450" y="476250"/>
                  </a:cubicBezTo>
                  <a:cubicBezTo>
                    <a:pt x="324740" y="423670"/>
                    <a:pt x="281104" y="492745"/>
                    <a:pt x="317500" y="438150"/>
                  </a:cubicBezTo>
                  <a:cubicBezTo>
                    <a:pt x="321733" y="416983"/>
                    <a:pt x="324965" y="395591"/>
                    <a:pt x="330200" y="374650"/>
                  </a:cubicBezTo>
                  <a:cubicBezTo>
                    <a:pt x="332317" y="366183"/>
                    <a:pt x="334657" y="357769"/>
                    <a:pt x="336550" y="349250"/>
                  </a:cubicBezTo>
                  <a:cubicBezTo>
                    <a:pt x="338891" y="338714"/>
                    <a:pt x="340559" y="328036"/>
                    <a:pt x="342900" y="317500"/>
                  </a:cubicBezTo>
                  <a:cubicBezTo>
                    <a:pt x="344793" y="308981"/>
                    <a:pt x="346852" y="300491"/>
                    <a:pt x="349250" y="292100"/>
                  </a:cubicBezTo>
                  <a:cubicBezTo>
                    <a:pt x="351089" y="285664"/>
                    <a:pt x="354287" y="279614"/>
                    <a:pt x="355600" y="273050"/>
                  </a:cubicBezTo>
                  <a:cubicBezTo>
                    <a:pt x="360650" y="247800"/>
                    <a:pt x="368300" y="196850"/>
                    <a:pt x="368300" y="196850"/>
                  </a:cubicBezTo>
                  <a:cubicBezTo>
                    <a:pt x="370417" y="150283"/>
                    <a:pt x="370933" y="103616"/>
                    <a:pt x="374650" y="57150"/>
                  </a:cubicBezTo>
                  <a:cubicBezTo>
                    <a:pt x="375184" y="50478"/>
                    <a:pt x="380261" y="44753"/>
                    <a:pt x="381000" y="38100"/>
                  </a:cubicBezTo>
                  <a:cubicBezTo>
                    <a:pt x="382402" y="25478"/>
                    <a:pt x="381000" y="12700"/>
                    <a:pt x="381000" y="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7423500" y="2227770"/>
              <a:ext cx="254481" cy="666733"/>
            </a:xfrm>
            <a:custGeom>
              <a:avLst/>
              <a:gdLst>
                <a:gd name="connsiteX0" fmla="*/ 254000 w 254000"/>
                <a:gd name="connsiteY0" fmla="*/ 666750 h 666750"/>
                <a:gd name="connsiteX1" fmla="*/ 171450 w 254000"/>
                <a:gd name="connsiteY1" fmla="*/ 596900 h 666750"/>
                <a:gd name="connsiteX2" fmla="*/ 146050 w 254000"/>
                <a:gd name="connsiteY2" fmla="*/ 558800 h 666750"/>
                <a:gd name="connsiteX3" fmla="*/ 133350 w 254000"/>
                <a:gd name="connsiteY3" fmla="*/ 539750 h 666750"/>
                <a:gd name="connsiteX4" fmla="*/ 114300 w 254000"/>
                <a:gd name="connsiteY4" fmla="*/ 533400 h 666750"/>
                <a:gd name="connsiteX5" fmla="*/ 82550 w 254000"/>
                <a:gd name="connsiteY5" fmla="*/ 488950 h 666750"/>
                <a:gd name="connsiteX6" fmla="*/ 63500 w 254000"/>
                <a:gd name="connsiteY6" fmla="*/ 463550 h 666750"/>
                <a:gd name="connsiteX7" fmla="*/ 44450 w 254000"/>
                <a:gd name="connsiteY7" fmla="*/ 368300 h 666750"/>
                <a:gd name="connsiteX8" fmla="*/ 31750 w 254000"/>
                <a:gd name="connsiteY8" fmla="*/ 317500 h 666750"/>
                <a:gd name="connsiteX9" fmla="*/ 25400 w 254000"/>
                <a:gd name="connsiteY9" fmla="*/ 292100 h 666750"/>
                <a:gd name="connsiteX10" fmla="*/ 12700 w 254000"/>
                <a:gd name="connsiteY10" fmla="*/ 139700 h 666750"/>
                <a:gd name="connsiteX11" fmla="*/ 6350 w 254000"/>
                <a:gd name="connsiteY11" fmla="*/ 25400 h 666750"/>
                <a:gd name="connsiteX12" fmla="*/ 0 w 254000"/>
                <a:gd name="connsiteY12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4000" h="666750">
                  <a:moveTo>
                    <a:pt x="254000" y="666750"/>
                  </a:moveTo>
                  <a:cubicBezTo>
                    <a:pt x="232712" y="650192"/>
                    <a:pt x="191434" y="621879"/>
                    <a:pt x="171450" y="596900"/>
                  </a:cubicBezTo>
                  <a:cubicBezTo>
                    <a:pt x="161915" y="584981"/>
                    <a:pt x="154517" y="571500"/>
                    <a:pt x="146050" y="558800"/>
                  </a:cubicBezTo>
                  <a:cubicBezTo>
                    <a:pt x="141817" y="552450"/>
                    <a:pt x="140590" y="542163"/>
                    <a:pt x="133350" y="539750"/>
                  </a:cubicBezTo>
                  <a:lnTo>
                    <a:pt x="114300" y="533400"/>
                  </a:lnTo>
                  <a:cubicBezTo>
                    <a:pt x="52042" y="450389"/>
                    <a:pt x="128976" y="553947"/>
                    <a:pt x="82550" y="488950"/>
                  </a:cubicBezTo>
                  <a:cubicBezTo>
                    <a:pt x="76399" y="480338"/>
                    <a:pt x="69850" y="472017"/>
                    <a:pt x="63500" y="463550"/>
                  </a:cubicBezTo>
                  <a:cubicBezTo>
                    <a:pt x="42005" y="399065"/>
                    <a:pt x="56193" y="450498"/>
                    <a:pt x="44450" y="368300"/>
                  </a:cubicBezTo>
                  <a:cubicBezTo>
                    <a:pt x="38917" y="329569"/>
                    <a:pt x="40192" y="347048"/>
                    <a:pt x="31750" y="317500"/>
                  </a:cubicBezTo>
                  <a:cubicBezTo>
                    <a:pt x="29352" y="309109"/>
                    <a:pt x="27517" y="300567"/>
                    <a:pt x="25400" y="292100"/>
                  </a:cubicBezTo>
                  <a:cubicBezTo>
                    <a:pt x="16455" y="211591"/>
                    <a:pt x="18800" y="240350"/>
                    <a:pt x="12700" y="139700"/>
                  </a:cubicBezTo>
                  <a:cubicBezTo>
                    <a:pt x="10392" y="101611"/>
                    <a:pt x="9805" y="63402"/>
                    <a:pt x="6350" y="25400"/>
                  </a:cubicBezTo>
                  <a:cubicBezTo>
                    <a:pt x="5560" y="16709"/>
                    <a:pt x="0" y="0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4" name="Freeform 303"/>
            <p:cNvSpPr/>
            <p:nvPr/>
          </p:nvSpPr>
          <p:spPr>
            <a:xfrm>
              <a:off x="7372605" y="3485924"/>
              <a:ext cx="177118" cy="221506"/>
            </a:xfrm>
            <a:custGeom>
              <a:avLst/>
              <a:gdLst>
                <a:gd name="connsiteX0" fmla="*/ 0 w 177800"/>
                <a:gd name="connsiteY0" fmla="*/ 222250 h 222250"/>
                <a:gd name="connsiteX1" fmla="*/ 31750 w 177800"/>
                <a:gd name="connsiteY1" fmla="*/ 190500 h 222250"/>
                <a:gd name="connsiteX2" fmla="*/ 69850 w 177800"/>
                <a:gd name="connsiteY2" fmla="*/ 177800 h 222250"/>
                <a:gd name="connsiteX3" fmla="*/ 82550 w 177800"/>
                <a:gd name="connsiteY3" fmla="*/ 152400 h 222250"/>
                <a:gd name="connsiteX4" fmla="*/ 127000 w 177800"/>
                <a:gd name="connsiteY4" fmla="*/ 114300 h 222250"/>
                <a:gd name="connsiteX5" fmla="*/ 152400 w 177800"/>
                <a:gd name="connsiteY5" fmla="*/ 69850 h 222250"/>
                <a:gd name="connsiteX6" fmla="*/ 158750 w 177800"/>
                <a:gd name="connsiteY6" fmla="*/ 50800 h 222250"/>
                <a:gd name="connsiteX7" fmla="*/ 171450 w 177800"/>
                <a:gd name="connsiteY7" fmla="*/ 6350 h 222250"/>
                <a:gd name="connsiteX8" fmla="*/ 177800 w 177800"/>
                <a:gd name="connsiteY8" fmla="*/ 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800" h="222250">
                  <a:moveTo>
                    <a:pt x="0" y="222250"/>
                  </a:moveTo>
                  <a:cubicBezTo>
                    <a:pt x="10583" y="211667"/>
                    <a:pt x="19123" y="198535"/>
                    <a:pt x="31750" y="190500"/>
                  </a:cubicBezTo>
                  <a:cubicBezTo>
                    <a:pt x="43044" y="183313"/>
                    <a:pt x="59140" y="185832"/>
                    <a:pt x="69850" y="177800"/>
                  </a:cubicBezTo>
                  <a:cubicBezTo>
                    <a:pt x="77423" y="172120"/>
                    <a:pt x="76870" y="159973"/>
                    <a:pt x="82550" y="152400"/>
                  </a:cubicBezTo>
                  <a:cubicBezTo>
                    <a:pt x="97948" y="131869"/>
                    <a:pt x="107802" y="127099"/>
                    <a:pt x="127000" y="114300"/>
                  </a:cubicBezTo>
                  <a:cubicBezTo>
                    <a:pt x="140430" y="60579"/>
                    <a:pt x="122135" y="115248"/>
                    <a:pt x="152400" y="69850"/>
                  </a:cubicBezTo>
                  <a:cubicBezTo>
                    <a:pt x="156113" y="64281"/>
                    <a:pt x="156911" y="57236"/>
                    <a:pt x="158750" y="50800"/>
                  </a:cubicBezTo>
                  <a:cubicBezTo>
                    <a:pt x="161463" y="41305"/>
                    <a:pt x="166375" y="16500"/>
                    <a:pt x="171450" y="6350"/>
                  </a:cubicBezTo>
                  <a:cubicBezTo>
                    <a:pt x="172789" y="3673"/>
                    <a:pt x="175683" y="2117"/>
                    <a:pt x="17780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5" name="Freeform 304"/>
            <p:cNvSpPr/>
            <p:nvPr/>
          </p:nvSpPr>
          <p:spPr>
            <a:xfrm>
              <a:off x="6368932" y="2464782"/>
              <a:ext cx="57004" cy="208216"/>
            </a:xfrm>
            <a:custGeom>
              <a:avLst/>
              <a:gdLst>
                <a:gd name="connsiteX0" fmla="*/ 57449 w 57449"/>
                <a:gd name="connsiteY0" fmla="*/ 209550 h 209550"/>
                <a:gd name="connsiteX1" fmla="*/ 44749 w 57449"/>
                <a:gd name="connsiteY1" fmla="*/ 158750 h 209550"/>
                <a:gd name="connsiteX2" fmla="*/ 25699 w 57449"/>
                <a:gd name="connsiteY2" fmla="*/ 146050 h 209550"/>
                <a:gd name="connsiteX3" fmla="*/ 12999 w 57449"/>
                <a:gd name="connsiteY3" fmla="*/ 127000 h 209550"/>
                <a:gd name="connsiteX4" fmla="*/ 6649 w 57449"/>
                <a:gd name="connsiteY4" fmla="*/ 95250 h 209550"/>
                <a:gd name="connsiteX5" fmla="*/ 299 w 57449"/>
                <a:gd name="connsiteY5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49" h="209550">
                  <a:moveTo>
                    <a:pt x="57449" y="209550"/>
                  </a:moveTo>
                  <a:cubicBezTo>
                    <a:pt x="57133" y="207969"/>
                    <a:pt x="49956" y="165259"/>
                    <a:pt x="44749" y="158750"/>
                  </a:cubicBezTo>
                  <a:cubicBezTo>
                    <a:pt x="39981" y="152791"/>
                    <a:pt x="32049" y="150283"/>
                    <a:pt x="25699" y="146050"/>
                  </a:cubicBezTo>
                  <a:cubicBezTo>
                    <a:pt x="21466" y="139700"/>
                    <a:pt x="15679" y="134146"/>
                    <a:pt x="12999" y="127000"/>
                  </a:cubicBezTo>
                  <a:cubicBezTo>
                    <a:pt x="9209" y="116894"/>
                    <a:pt x="8423" y="105896"/>
                    <a:pt x="6649" y="95250"/>
                  </a:cubicBezTo>
                  <a:cubicBezTo>
                    <a:pt x="-2096" y="42782"/>
                    <a:pt x="299" y="55874"/>
                    <a:pt x="299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6" name="Freeform 305"/>
            <p:cNvSpPr/>
            <p:nvPr/>
          </p:nvSpPr>
          <p:spPr>
            <a:xfrm>
              <a:off x="7276919" y="2362890"/>
              <a:ext cx="126222" cy="1860649"/>
            </a:xfrm>
            <a:custGeom>
              <a:avLst/>
              <a:gdLst>
                <a:gd name="connsiteX0" fmla="*/ 6350 w 127000"/>
                <a:gd name="connsiteY0" fmla="*/ 1860550 h 1860550"/>
                <a:gd name="connsiteX1" fmla="*/ 0 w 127000"/>
                <a:gd name="connsiteY1" fmla="*/ 1822450 h 1860550"/>
                <a:gd name="connsiteX2" fmla="*/ 6350 w 127000"/>
                <a:gd name="connsiteY2" fmla="*/ 1790700 h 1860550"/>
                <a:gd name="connsiteX3" fmla="*/ 19050 w 127000"/>
                <a:gd name="connsiteY3" fmla="*/ 1708150 h 1860550"/>
                <a:gd name="connsiteX4" fmla="*/ 31750 w 127000"/>
                <a:gd name="connsiteY4" fmla="*/ 1663700 h 1860550"/>
                <a:gd name="connsiteX5" fmla="*/ 38100 w 127000"/>
                <a:gd name="connsiteY5" fmla="*/ 1625600 h 1860550"/>
                <a:gd name="connsiteX6" fmla="*/ 50800 w 127000"/>
                <a:gd name="connsiteY6" fmla="*/ 1562100 h 1860550"/>
                <a:gd name="connsiteX7" fmla="*/ 57150 w 127000"/>
                <a:gd name="connsiteY7" fmla="*/ 1492250 h 1860550"/>
                <a:gd name="connsiteX8" fmla="*/ 63500 w 127000"/>
                <a:gd name="connsiteY8" fmla="*/ 1409700 h 1860550"/>
                <a:gd name="connsiteX9" fmla="*/ 82550 w 127000"/>
                <a:gd name="connsiteY9" fmla="*/ 1352550 h 1860550"/>
                <a:gd name="connsiteX10" fmla="*/ 88900 w 127000"/>
                <a:gd name="connsiteY10" fmla="*/ 1320800 h 1860550"/>
                <a:gd name="connsiteX11" fmla="*/ 101600 w 127000"/>
                <a:gd name="connsiteY11" fmla="*/ 1219200 h 1860550"/>
                <a:gd name="connsiteX12" fmla="*/ 107950 w 127000"/>
                <a:gd name="connsiteY12" fmla="*/ 1168400 h 1860550"/>
                <a:gd name="connsiteX13" fmla="*/ 114300 w 127000"/>
                <a:gd name="connsiteY13" fmla="*/ 984250 h 1860550"/>
                <a:gd name="connsiteX14" fmla="*/ 127000 w 127000"/>
                <a:gd name="connsiteY14" fmla="*/ 806450 h 1860550"/>
                <a:gd name="connsiteX15" fmla="*/ 120650 w 127000"/>
                <a:gd name="connsiteY15" fmla="*/ 546100 h 1860550"/>
                <a:gd name="connsiteX16" fmla="*/ 114300 w 127000"/>
                <a:gd name="connsiteY16" fmla="*/ 514350 h 1860550"/>
                <a:gd name="connsiteX17" fmla="*/ 82550 w 127000"/>
                <a:gd name="connsiteY17" fmla="*/ 247650 h 1860550"/>
                <a:gd name="connsiteX18" fmla="*/ 76200 w 127000"/>
                <a:gd name="connsiteY18" fmla="*/ 196850 h 1860550"/>
                <a:gd name="connsiteX19" fmla="*/ 50800 w 127000"/>
                <a:gd name="connsiteY19" fmla="*/ 127000 h 1860550"/>
                <a:gd name="connsiteX20" fmla="*/ 38100 w 127000"/>
                <a:gd name="connsiteY20" fmla="*/ 0 h 186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000" h="1860550">
                  <a:moveTo>
                    <a:pt x="6350" y="1860550"/>
                  </a:moveTo>
                  <a:cubicBezTo>
                    <a:pt x="4233" y="1847850"/>
                    <a:pt x="0" y="1835325"/>
                    <a:pt x="0" y="1822450"/>
                  </a:cubicBezTo>
                  <a:cubicBezTo>
                    <a:pt x="0" y="1811657"/>
                    <a:pt x="4576" y="1801346"/>
                    <a:pt x="6350" y="1790700"/>
                  </a:cubicBezTo>
                  <a:cubicBezTo>
                    <a:pt x="9181" y="1773713"/>
                    <a:pt x="14833" y="1726425"/>
                    <a:pt x="19050" y="1708150"/>
                  </a:cubicBezTo>
                  <a:cubicBezTo>
                    <a:pt x="22515" y="1693135"/>
                    <a:pt x="28285" y="1678715"/>
                    <a:pt x="31750" y="1663700"/>
                  </a:cubicBezTo>
                  <a:cubicBezTo>
                    <a:pt x="34645" y="1651155"/>
                    <a:pt x="35727" y="1638255"/>
                    <a:pt x="38100" y="1625600"/>
                  </a:cubicBezTo>
                  <a:cubicBezTo>
                    <a:pt x="42078" y="1604384"/>
                    <a:pt x="50800" y="1562100"/>
                    <a:pt x="50800" y="1562100"/>
                  </a:cubicBezTo>
                  <a:cubicBezTo>
                    <a:pt x="52917" y="1538817"/>
                    <a:pt x="55208" y="1515549"/>
                    <a:pt x="57150" y="1492250"/>
                  </a:cubicBezTo>
                  <a:cubicBezTo>
                    <a:pt x="59442" y="1464747"/>
                    <a:pt x="58563" y="1436853"/>
                    <a:pt x="63500" y="1409700"/>
                  </a:cubicBezTo>
                  <a:cubicBezTo>
                    <a:pt x="67092" y="1389943"/>
                    <a:pt x="78612" y="1372241"/>
                    <a:pt x="82550" y="1352550"/>
                  </a:cubicBezTo>
                  <a:cubicBezTo>
                    <a:pt x="84667" y="1341967"/>
                    <a:pt x="87374" y="1331484"/>
                    <a:pt x="88900" y="1320800"/>
                  </a:cubicBezTo>
                  <a:cubicBezTo>
                    <a:pt x="93727" y="1287013"/>
                    <a:pt x="97367" y="1253067"/>
                    <a:pt x="101600" y="1219200"/>
                  </a:cubicBezTo>
                  <a:lnTo>
                    <a:pt x="107950" y="1168400"/>
                  </a:lnTo>
                  <a:cubicBezTo>
                    <a:pt x="110067" y="1107017"/>
                    <a:pt x="111573" y="1045609"/>
                    <a:pt x="114300" y="984250"/>
                  </a:cubicBezTo>
                  <a:cubicBezTo>
                    <a:pt x="117325" y="916194"/>
                    <a:pt x="121524" y="872162"/>
                    <a:pt x="127000" y="806450"/>
                  </a:cubicBezTo>
                  <a:cubicBezTo>
                    <a:pt x="124883" y="719667"/>
                    <a:pt x="124421" y="632827"/>
                    <a:pt x="120650" y="546100"/>
                  </a:cubicBezTo>
                  <a:cubicBezTo>
                    <a:pt x="120181" y="535317"/>
                    <a:pt x="115128" y="525111"/>
                    <a:pt x="114300" y="514350"/>
                  </a:cubicBezTo>
                  <a:cubicBezTo>
                    <a:pt x="95211" y="266190"/>
                    <a:pt x="128249" y="369515"/>
                    <a:pt x="82550" y="247650"/>
                  </a:cubicBezTo>
                  <a:cubicBezTo>
                    <a:pt x="80433" y="230717"/>
                    <a:pt x="80597" y="213339"/>
                    <a:pt x="76200" y="196850"/>
                  </a:cubicBezTo>
                  <a:cubicBezTo>
                    <a:pt x="49550" y="96912"/>
                    <a:pt x="63313" y="193737"/>
                    <a:pt x="50800" y="127000"/>
                  </a:cubicBezTo>
                  <a:cubicBezTo>
                    <a:pt x="35316" y="44420"/>
                    <a:pt x="38100" y="69762"/>
                    <a:pt x="3810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9" name="Freeform 308"/>
            <p:cNvSpPr/>
            <p:nvPr/>
          </p:nvSpPr>
          <p:spPr>
            <a:xfrm>
              <a:off x="6045233" y="1567683"/>
              <a:ext cx="413276" cy="3778890"/>
            </a:xfrm>
            <a:custGeom>
              <a:avLst/>
              <a:gdLst>
                <a:gd name="connsiteX0" fmla="*/ 412750 w 412750"/>
                <a:gd name="connsiteY0" fmla="*/ 3778250 h 3778250"/>
                <a:gd name="connsiteX1" fmla="*/ 406400 w 412750"/>
                <a:gd name="connsiteY1" fmla="*/ 3638550 h 3778250"/>
                <a:gd name="connsiteX2" fmla="*/ 400050 w 412750"/>
                <a:gd name="connsiteY2" fmla="*/ 3568700 h 3778250"/>
                <a:gd name="connsiteX3" fmla="*/ 393700 w 412750"/>
                <a:gd name="connsiteY3" fmla="*/ 3454400 h 3778250"/>
                <a:gd name="connsiteX4" fmla="*/ 381000 w 412750"/>
                <a:gd name="connsiteY4" fmla="*/ 3333750 h 3778250"/>
                <a:gd name="connsiteX5" fmla="*/ 374650 w 412750"/>
                <a:gd name="connsiteY5" fmla="*/ 3213100 h 3778250"/>
                <a:gd name="connsiteX6" fmla="*/ 368300 w 412750"/>
                <a:gd name="connsiteY6" fmla="*/ 2952750 h 3778250"/>
                <a:gd name="connsiteX7" fmla="*/ 349250 w 412750"/>
                <a:gd name="connsiteY7" fmla="*/ 2933700 h 3778250"/>
                <a:gd name="connsiteX8" fmla="*/ 342900 w 412750"/>
                <a:gd name="connsiteY8" fmla="*/ 2882900 h 3778250"/>
                <a:gd name="connsiteX9" fmla="*/ 336550 w 412750"/>
                <a:gd name="connsiteY9" fmla="*/ 2857500 h 3778250"/>
                <a:gd name="connsiteX10" fmla="*/ 323850 w 412750"/>
                <a:gd name="connsiteY10" fmla="*/ 2743200 h 3778250"/>
                <a:gd name="connsiteX11" fmla="*/ 317500 w 412750"/>
                <a:gd name="connsiteY11" fmla="*/ 2705100 h 3778250"/>
                <a:gd name="connsiteX12" fmla="*/ 304800 w 412750"/>
                <a:gd name="connsiteY12" fmla="*/ 2660650 h 3778250"/>
                <a:gd name="connsiteX13" fmla="*/ 298450 w 412750"/>
                <a:gd name="connsiteY13" fmla="*/ 2616200 h 3778250"/>
                <a:gd name="connsiteX14" fmla="*/ 279400 w 412750"/>
                <a:gd name="connsiteY14" fmla="*/ 2584450 h 3778250"/>
                <a:gd name="connsiteX15" fmla="*/ 266700 w 412750"/>
                <a:gd name="connsiteY15" fmla="*/ 2546350 h 3778250"/>
                <a:gd name="connsiteX16" fmla="*/ 260350 w 412750"/>
                <a:gd name="connsiteY16" fmla="*/ 2489200 h 3778250"/>
                <a:gd name="connsiteX17" fmla="*/ 247650 w 412750"/>
                <a:gd name="connsiteY17" fmla="*/ 2349500 h 3778250"/>
                <a:gd name="connsiteX18" fmla="*/ 234950 w 412750"/>
                <a:gd name="connsiteY18" fmla="*/ 2298700 h 3778250"/>
                <a:gd name="connsiteX19" fmla="*/ 222250 w 412750"/>
                <a:gd name="connsiteY19" fmla="*/ 2247900 h 3778250"/>
                <a:gd name="connsiteX20" fmla="*/ 209550 w 412750"/>
                <a:gd name="connsiteY20" fmla="*/ 2165350 h 3778250"/>
                <a:gd name="connsiteX21" fmla="*/ 196850 w 412750"/>
                <a:gd name="connsiteY21" fmla="*/ 2108200 h 3778250"/>
                <a:gd name="connsiteX22" fmla="*/ 184150 w 412750"/>
                <a:gd name="connsiteY22" fmla="*/ 2032000 h 3778250"/>
                <a:gd name="connsiteX23" fmla="*/ 171450 w 412750"/>
                <a:gd name="connsiteY23" fmla="*/ 1981200 h 3778250"/>
                <a:gd name="connsiteX24" fmla="*/ 158750 w 412750"/>
                <a:gd name="connsiteY24" fmla="*/ 1955800 h 3778250"/>
                <a:gd name="connsiteX25" fmla="*/ 146050 w 412750"/>
                <a:gd name="connsiteY25" fmla="*/ 1892300 h 3778250"/>
                <a:gd name="connsiteX26" fmla="*/ 133350 w 412750"/>
                <a:gd name="connsiteY26" fmla="*/ 1847850 h 3778250"/>
                <a:gd name="connsiteX27" fmla="*/ 127000 w 412750"/>
                <a:gd name="connsiteY27" fmla="*/ 1822450 h 3778250"/>
                <a:gd name="connsiteX28" fmla="*/ 120650 w 412750"/>
                <a:gd name="connsiteY28" fmla="*/ 1803400 h 3778250"/>
                <a:gd name="connsiteX29" fmla="*/ 114300 w 412750"/>
                <a:gd name="connsiteY29" fmla="*/ 1778000 h 3778250"/>
                <a:gd name="connsiteX30" fmla="*/ 101600 w 412750"/>
                <a:gd name="connsiteY30" fmla="*/ 1739900 h 3778250"/>
                <a:gd name="connsiteX31" fmla="*/ 82550 w 412750"/>
                <a:gd name="connsiteY31" fmla="*/ 1720850 h 3778250"/>
                <a:gd name="connsiteX32" fmla="*/ 63500 w 412750"/>
                <a:gd name="connsiteY32" fmla="*/ 1663700 h 3778250"/>
                <a:gd name="connsiteX33" fmla="*/ 57150 w 412750"/>
                <a:gd name="connsiteY33" fmla="*/ 1631950 h 3778250"/>
                <a:gd name="connsiteX34" fmla="*/ 44450 w 412750"/>
                <a:gd name="connsiteY34" fmla="*/ 1606550 h 3778250"/>
                <a:gd name="connsiteX35" fmla="*/ 31750 w 412750"/>
                <a:gd name="connsiteY35" fmla="*/ 1530350 h 3778250"/>
                <a:gd name="connsiteX36" fmla="*/ 19050 w 412750"/>
                <a:gd name="connsiteY36" fmla="*/ 1504950 h 3778250"/>
                <a:gd name="connsiteX37" fmla="*/ 12700 w 412750"/>
                <a:gd name="connsiteY37" fmla="*/ 1479550 h 3778250"/>
                <a:gd name="connsiteX38" fmla="*/ 6350 w 412750"/>
                <a:gd name="connsiteY38" fmla="*/ 1403350 h 3778250"/>
                <a:gd name="connsiteX39" fmla="*/ 0 w 412750"/>
                <a:gd name="connsiteY39" fmla="*/ 1358900 h 3778250"/>
                <a:gd name="connsiteX40" fmla="*/ 6350 w 412750"/>
                <a:gd name="connsiteY40" fmla="*/ 1066800 h 3778250"/>
                <a:gd name="connsiteX41" fmla="*/ 25400 w 412750"/>
                <a:gd name="connsiteY41" fmla="*/ 971550 h 3778250"/>
                <a:gd name="connsiteX42" fmla="*/ 31750 w 412750"/>
                <a:gd name="connsiteY42" fmla="*/ 933450 h 3778250"/>
                <a:gd name="connsiteX43" fmla="*/ 38100 w 412750"/>
                <a:gd name="connsiteY43" fmla="*/ 889000 h 3778250"/>
                <a:gd name="connsiteX44" fmla="*/ 57150 w 412750"/>
                <a:gd name="connsiteY44" fmla="*/ 812800 h 3778250"/>
                <a:gd name="connsiteX45" fmla="*/ 69850 w 412750"/>
                <a:gd name="connsiteY45" fmla="*/ 685800 h 3778250"/>
                <a:gd name="connsiteX46" fmla="*/ 82550 w 412750"/>
                <a:gd name="connsiteY46" fmla="*/ 666750 h 3778250"/>
                <a:gd name="connsiteX47" fmla="*/ 101600 w 412750"/>
                <a:gd name="connsiteY47" fmla="*/ 558800 h 3778250"/>
                <a:gd name="connsiteX48" fmla="*/ 107950 w 412750"/>
                <a:gd name="connsiteY48" fmla="*/ 476250 h 3778250"/>
                <a:gd name="connsiteX49" fmla="*/ 120650 w 412750"/>
                <a:gd name="connsiteY49" fmla="*/ 425450 h 3778250"/>
                <a:gd name="connsiteX50" fmla="*/ 127000 w 412750"/>
                <a:gd name="connsiteY50" fmla="*/ 400050 h 3778250"/>
                <a:gd name="connsiteX51" fmla="*/ 133350 w 412750"/>
                <a:gd name="connsiteY51" fmla="*/ 342900 h 3778250"/>
                <a:gd name="connsiteX52" fmla="*/ 146050 w 412750"/>
                <a:gd name="connsiteY52" fmla="*/ 323850 h 3778250"/>
                <a:gd name="connsiteX53" fmla="*/ 152400 w 412750"/>
                <a:gd name="connsiteY53" fmla="*/ 304800 h 3778250"/>
                <a:gd name="connsiteX54" fmla="*/ 184150 w 412750"/>
                <a:gd name="connsiteY54" fmla="*/ 190500 h 3778250"/>
                <a:gd name="connsiteX55" fmla="*/ 190500 w 412750"/>
                <a:gd name="connsiteY55" fmla="*/ 171450 h 3778250"/>
                <a:gd name="connsiteX56" fmla="*/ 209550 w 412750"/>
                <a:gd name="connsiteY56" fmla="*/ 158750 h 3778250"/>
                <a:gd name="connsiteX57" fmla="*/ 228600 w 412750"/>
                <a:gd name="connsiteY57" fmla="*/ 114300 h 3778250"/>
                <a:gd name="connsiteX58" fmla="*/ 241300 w 412750"/>
                <a:gd name="connsiteY58" fmla="*/ 95250 h 3778250"/>
                <a:gd name="connsiteX59" fmla="*/ 260350 w 412750"/>
                <a:gd name="connsiteY59" fmla="*/ 82550 h 3778250"/>
                <a:gd name="connsiteX60" fmla="*/ 285750 w 412750"/>
                <a:gd name="connsiteY60" fmla="*/ 50800 h 3778250"/>
                <a:gd name="connsiteX61" fmla="*/ 298450 w 412750"/>
                <a:gd name="connsiteY61" fmla="*/ 25400 h 3778250"/>
                <a:gd name="connsiteX62" fmla="*/ 336550 w 412750"/>
                <a:gd name="connsiteY62" fmla="*/ 0 h 377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12750" h="3778250">
                  <a:moveTo>
                    <a:pt x="412750" y="3778250"/>
                  </a:moveTo>
                  <a:cubicBezTo>
                    <a:pt x="410633" y="3731683"/>
                    <a:pt x="409220" y="3685079"/>
                    <a:pt x="406400" y="3638550"/>
                  </a:cubicBezTo>
                  <a:cubicBezTo>
                    <a:pt x="404986" y="3615213"/>
                    <a:pt x="401659" y="3592024"/>
                    <a:pt x="400050" y="3568700"/>
                  </a:cubicBezTo>
                  <a:cubicBezTo>
                    <a:pt x="397425" y="3530632"/>
                    <a:pt x="396519" y="3492454"/>
                    <a:pt x="393700" y="3454400"/>
                  </a:cubicBezTo>
                  <a:cubicBezTo>
                    <a:pt x="379335" y="3260477"/>
                    <a:pt x="395545" y="3544652"/>
                    <a:pt x="381000" y="3333750"/>
                  </a:cubicBezTo>
                  <a:cubicBezTo>
                    <a:pt x="378229" y="3293573"/>
                    <a:pt x="376767" y="3253317"/>
                    <a:pt x="374650" y="3213100"/>
                  </a:cubicBezTo>
                  <a:cubicBezTo>
                    <a:pt x="372533" y="3126317"/>
                    <a:pt x="376159" y="3039203"/>
                    <a:pt x="368300" y="2952750"/>
                  </a:cubicBezTo>
                  <a:cubicBezTo>
                    <a:pt x="367487" y="2943807"/>
                    <a:pt x="352319" y="2942140"/>
                    <a:pt x="349250" y="2933700"/>
                  </a:cubicBezTo>
                  <a:cubicBezTo>
                    <a:pt x="343418" y="2917662"/>
                    <a:pt x="345705" y="2899733"/>
                    <a:pt x="342900" y="2882900"/>
                  </a:cubicBezTo>
                  <a:cubicBezTo>
                    <a:pt x="341465" y="2874292"/>
                    <a:pt x="338667" y="2865967"/>
                    <a:pt x="336550" y="2857500"/>
                  </a:cubicBezTo>
                  <a:cubicBezTo>
                    <a:pt x="332237" y="2814368"/>
                    <a:pt x="329842" y="2785146"/>
                    <a:pt x="323850" y="2743200"/>
                  </a:cubicBezTo>
                  <a:cubicBezTo>
                    <a:pt x="322029" y="2730454"/>
                    <a:pt x="320293" y="2717669"/>
                    <a:pt x="317500" y="2705100"/>
                  </a:cubicBezTo>
                  <a:cubicBezTo>
                    <a:pt x="303898" y="2643893"/>
                    <a:pt x="318630" y="2736714"/>
                    <a:pt x="304800" y="2660650"/>
                  </a:cubicBezTo>
                  <a:cubicBezTo>
                    <a:pt x="302123" y="2645924"/>
                    <a:pt x="303183" y="2630399"/>
                    <a:pt x="298450" y="2616200"/>
                  </a:cubicBezTo>
                  <a:cubicBezTo>
                    <a:pt x="294547" y="2604491"/>
                    <a:pt x="284507" y="2595686"/>
                    <a:pt x="279400" y="2584450"/>
                  </a:cubicBezTo>
                  <a:cubicBezTo>
                    <a:pt x="273860" y="2572263"/>
                    <a:pt x="270933" y="2559050"/>
                    <a:pt x="266700" y="2546350"/>
                  </a:cubicBezTo>
                  <a:cubicBezTo>
                    <a:pt x="264583" y="2527300"/>
                    <a:pt x="261942" y="2508301"/>
                    <a:pt x="260350" y="2489200"/>
                  </a:cubicBezTo>
                  <a:cubicBezTo>
                    <a:pt x="256447" y="2442364"/>
                    <a:pt x="256881" y="2395654"/>
                    <a:pt x="247650" y="2349500"/>
                  </a:cubicBezTo>
                  <a:cubicBezTo>
                    <a:pt x="244227" y="2332384"/>
                    <a:pt x="239183" y="2315633"/>
                    <a:pt x="234950" y="2298700"/>
                  </a:cubicBezTo>
                  <a:cubicBezTo>
                    <a:pt x="230717" y="2281767"/>
                    <a:pt x="224415" y="2265220"/>
                    <a:pt x="222250" y="2247900"/>
                  </a:cubicBezTo>
                  <a:cubicBezTo>
                    <a:pt x="211495" y="2161859"/>
                    <a:pt x="221186" y="2229349"/>
                    <a:pt x="209550" y="2165350"/>
                  </a:cubicBezTo>
                  <a:cubicBezTo>
                    <a:pt x="200610" y="2116177"/>
                    <a:pt x="208046" y="2141788"/>
                    <a:pt x="196850" y="2108200"/>
                  </a:cubicBezTo>
                  <a:cubicBezTo>
                    <a:pt x="192193" y="2075599"/>
                    <a:pt x="191114" y="2062177"/>
                    <a:pt x="184150" y="2032000"/>
                  </a:cubicBezTo>
                  <a:cubicBezTo>
                    <a:pt x="180225" y="2014993"/>
                    <a:pt x="179256" y="1996812"/>
                    <a:pt x="171450" y="1981200"/>
                  </a:cubicBezTo>
                  <a:cubicBezTo>
                    <a:pt x="167217" y="1972733"/>
                    <a:pt x="162074" y="1964663"/>
                    <a:pt x="158750" y="1955800"/>
                  </a:cubicBezTo>
                  <a:cubicBezTo>
                    <a:pt x="152429" y="1938943"/>
                    <a:pt x="149185" y="1907977"/>
                    <a:pt x="146050" y="1892300"/>
                  </a:cubicBezTo>
                  <a:cubicBezTo>
                    <a:pt x="139433" y="1859215"/>
                    <a:pt x="141420" y="1876093"/>
                    <a:pt x="133350" y="1847850"/>
                  </a:cubicBezTo>
                  <a:cubicBezTo>
                    <a:pt x="130952" y="1839459"/>
                    <a:pt x="129398" y="1830841"/>
                    <a:pt x="127000" y="1822450"/>
                  </a:cubicBezTo>
                  <a:cubicBezTo>
                    <a:pt x="125161" y="1816014"/>
                    <a:pt x="122489" y="1809836"/>
                    <a:pt x="120650" y="1803400"/>
                  </a:cubicBezTo>
                  <a:cubicBezTo>
                    <a:pt x="118252" y="1795009"/>
                    <a:pt x="116808" y="1786359"/>
                    <a:pt x="114300" y="1778000"/>
                  </a:cubicBezTo>
                  <a:cubicBezTo>
                    <a:pt x="110453" y="1765178"/>
                    <a:pt x="111066" y="1749366"/>
                    <a:pt x="101600" y="1739900"/>
                  </a:cubicBezTo>
                  <a:lnTo>
                    <a:pt x="82550" y="1720850"/>
                  </a:lnTo>
                  <a:cubicBezTo>
                    <a:pt x="64352" y="1629859"/>
                    <a:pt x="89790" y="1742570"/>
                    <a:pt x="63500" y="1663700"/>
                  </a:cubicBezTo>
                  <a:cubicBezTo>
                    <a:pt x="60087" y="1653461"/>
                    <a:pt x="60563" y="1642189"/>
                    <a:pt x="57150" y="1631950"/>
                  </a:cubicBezTo>
                  <a:cubicBezTo>
                    <a:pt x="54157" y="1622970"/>
                    <a:pt x="47774" y="1615413"/>
                    <a:pt x="44450" y="1606550"/>
                  </a:cubicBezTo>
                  <a:cubicBezTo>
                    <a:pt x="33047" y="1576142"/>
                    <a:pt x="40970" y="1567230"/>
                    <a:pt x="31750" y="1530350"/>
                  </a:cubicBezTo>
                  <a:cubicBezTo>
                    <a:pt x="29454" y="1521167"/>
                    <a:pt x="22374" y="1513813"/>
                    <a:pt x="19050" y="1504950"/>
                  </a:cubicBezTo>
                  <a:cubicBezTo>
                    <a:pt x="15986" y="1496778"/>
                    <a:pt x="14817" y="1488017"/>
                    <a:pt x="12700" y="1479550"/>
                  </a:cubicBezTo>
                  <a:cubicBezTo>
                    <a:pt x="10583" y="1454150"/>
                    <a:pt x="9018" y="1428698"/>
                    <a:pt x="6350" y="1403350"/>
                  </a:cubicBezTo>
                  <a:cubicBezTo>
                    <a:pt x="4783" y="1388465"/>
                    <a:pt x="0" y="1373867"/>
                    <a:pt x="0" y="1358900"/>
                  </a:cubicBezTo>
                  <a:cubicBezTo>
                    <a:pt x="0" y="1261510"/>
                    <a:pt x="2678" y="1164120"/>
                    <a:pt x="6350" y="1066800"/>
                  </a:cubicBezTo>
                  <a:cubicBezTo>
                    <a:pt x="7720" y="1030495"/>
                    <a:pt x="17756" y="1007221"/>
                    <a:pt x="25400" y="971550"/>
                  </a:cubicBezTo>
                  <a:cubicBezTo>
                    <a:pt x="28098" y="958961"/>
                    <a:pt x="29792" y="946175"/>
                    <a:pt x="31750" y="933450"/>
                  </a:cubicBezTo>
                  <a:cubicBezTo>
                    <a:pt x="34026" y="918657"/>
                    <a:pt x="35017" y="903646"/>
                    <a:pt x="38100" y="889000"/>
                  </a:cubicBezTo>
                  <a:cubicBezTo>
                    <a:pt x="43494" y="863380"/>
                    <a:pt x="51756" y="838420"/>
                    <a:pt x="57150" y="812800"/>
                  </a:cubicBezTo>
                  <a:cubicBezTo>
                    <a:pt x="81299" y="698092"/>
                    <a:pt x="36729" y="862445"/>
                    <a:pt x="69850" y="685800"/>
                  </a:cubicBezTo>
                  <a:cubicBezTo>
                    <a:pt x="71256" y="678299"/>
                    <a:pt x="78317" y="673100"/>
                    <a:pt x="82550" y="666750"/>
                  </a:cubicBezTo>
                  <a:cubicBezTo>
                    <a:pt x="90049" y="629256"/>
                    <a:pt x="97839" y="596411"/>
                    <a:pt x="101600" y="558800"/>
                  </a:cubicBezTo>
                  <a:cubicBezTo>
                    <a:pt x="104346" y="531339"/>
                    <a:pt x="104047" y="503571"/>
                    <a:pt x="107950" y="476250"/>
                  </a:cubicBezTo>
                  <a:cubicBezTo>
                    <a:pt x="110418" y="458971"/>
                    <a:pt x="116417" y="442383"/>
                    <a:pt x="120650" y="425450"/>
                  </a:cubicBezTo>
                  <a:lnTo>
                    <a:pt x="127000" y="400050"/>
                  </a:lnTo>
                  <a:cubicBezTo>
                    <a:pt x="129117" y="381000"/>
                    <a:pt x="128701" y="361495"/>
                    <a:pt x="133350" y="342900"/>
                  </a:cubicBezTo>
                  <a:cubicBezTo>
                    <a:pt x="135201" y="335496"/>
                    <a:pt x="142637" y="330676"/>
                    <a:pt x="146050" y="323850"/>
                  </a:cubicBezTo>
                  <a:cubicBezTo>
                    <a:pt x="149043" y="317863"/>
                    <a:pt x="150283" y="311150"/>
                    <a:pt x="152400" y="304800"/>
                  </a:cubicBezTo>
                  <a:cubicBezTo>
                    <a:pt x="166238" y="166421"/>
                    <a:pt x="144249" y="310203"/>
                    <a:pt x="184150" y="190500"/>
                  </a:cubicBezTo>
                  <a:cubicBezTo>
                    <a:pt x="186267" y="184150"/>
                    <a:pt x="186319" y="176677"/>
                    <a:pt x="190500" y="171450"/>
                  </a:cubicBezTo>
                  <a:cubicBezTo>
                    <a:pt x="195268" y="165491"/>
                    <a:pt x="203200" y="162983"/>
                    <a:pt x="209550" y="158750"/>
                  </a:cubicBezTo>
                  <a:cubicBezTo>
                    <a:pt x="216674" y="137378"/>
                    <a:pt x="216045" y="136271"/>
                    <a:pt x="228600" y="114300"/>
                  </a:cubicBezTo>
                  <a:cubicBezTo>
                    <a:pt x="232386" y="107674"/>
                    <a:pt x="235904" y="100646"/>
                    <a:pt x="241300" y="95250"/>
                  </a:cubicBezTo>
                  <a:cubicBezTo>
                    <a:pt x="246696" y="89854"/>
                    <a:pt x="254000" y="86783"/>
                    <a:pt x="260350" y="82550"/>
                  </a:cubicBezTo>
                  <a:cubicBezTo>
                    <a:pt x="275511" y="37066"/>
                    <a:pt x="253836" y="89097"/>
                    <a:pt x="285750" y="50800"/>
                  </a:cubicBezTo>
                  <a:cubicBezTo>
                    <a:pt x="291810" y="43528"/>
                    <a:pt x="291757" y="32093"/>
                    <a:pt x="298450" y="25400"/>
                  </a:cubicBezTo>
                  <a:cubicBezTo>
                    <a:pt x="309243" y="14607"/>
                    <a:pt x="336550" y="0"/>
                    <a:pt x="336550" y="0"/>
                  </a:cubicBezTo>
                </a:path>
              </a:pathLst>
            </a:custGeom>
            <a:noFill/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1" name="Freeform 310"/>
            <p:cNvSpPr/>
            <p:nvPr/>
          </p:nvSpPr>
          <p:spPr>
            <a:xfrm>
              <a:off x="6596947" y="2615406"/>
              <a:ext cx="655543" cy="2706802"/>
            </a:xfrm>
            <a:custGeom>
              <a:avLst/>
              <a:gdLst>
                <a:gd name="connsiteX0" fmla="*/ 0 w 654050"/>
                <a:gd name="connsiteY0" fmla="*/ 2705100 h 2705100"/>
                <a:gd name="connsiteX1" fmla="*/ 19050 w 654050"/>
                <a:gd name="connsiteY1" fmla="*/ 2654300 h 2705100"/>
                <a:gd name="connsiteX2" fmla="*/ 25400 w 654050"/>
                <a:gd name="connsiteY2" fmla="*/ 2628900 h 2705100"/>
                <a:gd name="connsiteX3" fmla="*/ 31750 w 654050"/>
                <a:gd name="connsiteY3" fmla="*/ 2609850 h 2705100"/>
                <a:gd name="connsiteX4" fmla="*/ 38100 w 654050"/>
                <a:gd name="connsiteY4" fmla="*/ 2571750 h 2705100"/>
                <a:gd name="connsiteX5" fmla="*/ 44450 w 654050"/>
                <a:gd name="connsiteY5" fmla="*/ 2546350 h 2705100"/>
                <a:gd name="connsiteX6" fmla="*/ 50800 w 654050"/>
                <a:gd name="connsiteY6" fmla="*/ 2457450 h 2705100"/>
                <a:gd name="connsiteX7" fmla="*/ 57150 w 654050"/>
                <a:gd name="connsiteY7" fmla="*/ 2432050 h 2705100"/>
                <a:gd name="connsiteX8" fmla="*/ 82550 w 654050"/>
                <a:gd name="connsiteY8" fmla="*/ 2317750 h 2705100"/>
                <a:gd name="connsiteX9" fmla="*/ 101600 w 654050"/>
                <a:gd name="connsiteY9" fmla="*/ 2228850 h 2705100"/>
                <a:gd name="connsiteX10" fmla="*/ 120650 w 654050"/>
                <a:gd name="connsiteY10" fmla="*/ 2171700 h 2705100"/>
                <a:gd name="connsiteX11" fmla="*/ 127000 w 654050"/>
                <a:gd name="connsiteY11" fmla="*/ 2139950 h 2705100"/>
                <a:gd name="connsiteX12" fmla="*/ 133350 w 654050"/>
                <a:gd name="connsiteY12" fmla="*/ 2095500 h 2705100"/>
                <a:gd name="connsiteX13" fmla="*/ 152400 w 654050"/>
                <a:gd name="connsiteY13" fmla="*/ 2032000 h 2705100"/>
                <a:gd name="connsiteX14" fmla="*/ 158750 w 654050"/>
                <a:gd name="connsiteY14" fmla="*/ 2012950 h 2705100"/>
                <a:gd name="connsiteX15" fmla="*/ 165100 w 654050"/>
                <a:gd name="connsiteY15" fmla="*/ 1987550 h 2705100"/>
                <a:gd name="connsiteX16" fmla="*/ 158750 w 654050"/>
                <a:gd name="connsiteY16" fmla="*/ 1968500 h 2705100"/>
                <a:gd name="connsiteX17" fmla="*/ 165100 w 654050"/>
                <a:gd name="connsiteY17" fmla="*/ 1943100 h 2705100"/>
                <a:gd name="connsiteX18" fmla="*/ 171450 w 654050"/>
                <a:gd name="connsiteY18" fmla="*/ 1905000 h 2705100"/>
                <a:gd name="connsiteX19" fmla="*/ 177800 w 654050"/>
                <a:gd name="connsiteY19" fmla="*/ 1885950 h 2705100"/>
                <a:gd name="connsiteX20" fmla="*/ 184150 w 654050"/>
                <a:gd name="connsiteY20" fmla="*/ 1854200 h 2705100"/>
                <a:gd name="connsiteX21" fmla="*/ 196850 w 654050"/>
                <a:gd name="connsiteY21" fmla="*/ 1803400 h 2705100"/>
                <a:gd name="connsiteX22" fmla="*/ 209550 w 654050"/>
                <a:gd name="connsiteY22" fmla="*/ 1714500 h 2705100"/>
                <a:gd name="connsiteX23" fmla="*/ 215900 w 654050"/>
                <a:gd name="connsiteY23" fmla="*/ 1670050 h 2705100"/>
                <a:gd name="connsiteX24" fmla="*/ 222250 w 654050"/>
                <a:gd name="connsiteY24" fmla="*/ 1631950 h 2705100"/>
                <a:gd name="connsiteX25" fmla="*/ 228600 w 654050"/>
                <a:gd name="connsiteY25" fmla="*/ 1574800 h 2705100"/>
                <a:gd name="connsiteX26" fmla="*/ 241300 w 654050"/>
                <a:gd name="connsiteY26" fmla="*/ 1536700 h 2705100"/>
                <a:gd name="connsiteX27" fmla="*/ 254000 w 654050"/>
                <a:gd name="connsiteY27" fmla="*/ 1403350 h 2705100"/>
                <a:gd name="connsiteX28" fmla="*/ 266700 w 654050"/>
                <a:gd name="connsiteY28" fmla="*/ 1377950 h 2705100"/>
                <a:gd name="connsiteX29" fmla="*/ 273050 w 654050"/>
                <a:gd name="connsiteY29" fmla="*/ 1339850 h 2705100"/>
                <a:gd name="connsiteX30" fmla="*/ 285750 w 654050"/>
                <a:gd name="connsiteY30" fmla="*/ 1314450 h 2705100"/>
                <a:gd name="connsiteX31" fmla="*/ 292100 w 654050"/>
                <a:gd name="connsiteY31" fmla="*/ 1295400 h 2705100"/>
                <a:gd name="connsiteX32" fmla="*/ 304800 w 654050"/>
                <a:gd name="connsiteY32" fmla="*/ 1263650 h 2705100"/>
                <a:gd name="connsiteX33" fmla="*/ 311150 w 654050"/>
                <a:gd name="connsiteY33" fmla="*/ 1206500 h 2705100"/>
                <a:gd name="connsiteX34" fmla="*/ 336550 w 654050"/>
                <a:gd name="connsiteY34" fmla="*/ 1136650 h 2705100"/>
                <a:gd name="connsiteX35" fmla="*/ 342900 w 654050"/>
                <a:gd name="connsiteY35" fmla="*/ 1111250 h 2705100"/>
                <a:gd name="connsiteX36" fmla="*/ 368300 w 654050"/>
                <a:gd name="connsiteY36" fmla="*/ 1054100 h 2705100"/>
                <a:gd name="connsiteX37" fmla="*/ 381000 w 654050"/>
                <a:gd name="connsiteY37" fmla="*/ 1003300 h 2705100"/>
                <a:gd name="connsiteX38" fmla="*/ 387350 w 654050"/>
                <a:gd name="connsiteY38" fmla="*/ 977900 h 2705100"/>
                <a:gd name="connsiteX39" fmla="*/ 393700 w 654050"/>
                <a:gd name="connsiteY39" fmla="*/ 939800 h 2705100"/>
                <a:gd name="connsiteX40" fmla="*/ 406400 w 654050"/>
                <a:gd name="connsiteY40" fmla="*/ 812800 h 2705100"/>
                <a:gd name="connsiteX41" fmla="*/ 412750 w 654050"/>
                <a:gd name="connsiteY41" fmla="*/ 679450 h 2705100"/>
                <a:gd name="connsiteX42" fmla="*/ 431800 w 654050"/>
                <a:gd name="connsiteY42" fmla="*/ 609600 h 2705100"/>
                <a:gd name="connsiteX43" fmla="*/ 438150 w 654050"/>
                <a:gd name="connsiteY43" fmla="*/ 584200 h 2705100"/>
                <a:gd name="connsiteX44" fmla="*/ 463550 w 654050"/>
                <a:gd name="connsiteY44" fmla="*/ 514350 h 2705100"/>
                <a:gd name="connsiteX45" fmla="*/ 488950 w 654050"/>
                <a:gd name="connsiteY45" fmla="*/ 495300 h 2705100"/>
                <a:gd name="connsiteX46" fmla="*/ 508000 w 654050"/>
                <a:gd name="connsiteY46" fmla="*/ 457200 h 2705100"/>
                <a:gd name="connsiteX47" fmla="*/ 514350 w 654050"/>
                <a:gd name="connsiteY47" fmla="*/ 438150 h 2705100"/>
                <a:gd name="connsiteX48" fmla="*/ 533400 w 654050"/>
                <a:gd name="connsiteY48" fmla="*/ 425450 h 2705100"/>
                <a:gd name="connsiteX49" fmla="*/ 552450 w 654050"/>
                <a:gd name="connsiteY49" fmla="*/ 374650 h 2705100"/>
                <a:gd name="connsiteX50" fmla="*/ 558800 w 654050"/>
                <a:gd name="connsiteY50" fmla="*/ 355600 h 2705100"/>
                <a:gd name="connsiteX51" fmla="*/ 571500 w 654050"/>
                <a:gd name="connsiteY51" fmla="*/ 330200 h 2705100"/>
                <a:gd name="connsiteX52" fmla="*/ 596900 w 654050"/>
                <a:gd name="connsiteY52" fmla="*/ 241300 h 2705100"/>
                <a:gd name="connsiteX53" fmla="*/ 615950 w 654050"/>
                <a:gd name="connsiteY53" fmla="*/ 222250 h 2705100"/>
                <a:gd name="connsiteX54" fmla="*/ 622300 w 654050"/>
                <a:gd name="connsiteY54" fmla="*/ 196850 h 2705100"/>
                <a:gd name="connsiteX55" fmla="*/ 635000 w 654050"/>
                <a:gd name="connsiteY55" fmla="*/ 158750 h 2705100"/>
                <a:gd name="connsiteX56" fmla="*/ 641350 w 654050"/>
                <a:gd name="connsiteY56" fmla="*/ 107950 h 2705100"/>
                <a:gd name="connsiteX57" fmla="*/ 654050 w 654050"/>
                <a:gd name="connsiteY57" fmla="*/ 63500 h 2705100"/>
                <a:gd name="connsiteX58" fmla="*/ 647700 w 654050"/>
                <a:gd name="connsiteY58" fmla="*/ 0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4050" h="2705100">
                  <a:moveTo>
                    <a:pt x="0" y="2705100"/>
                  </a:moveTo>
                  <a:cubicBezTo>
                    <a:pt x="16105" y="2624574"/>
                    <a:pt x="-5476" y="2711528"/>
                    <a:pt x="19050" y="2654300"/>
                  </a:cubicBezTo>
                  <a:cubicBezTo>
                    <a:pt x="22488" y="2646278"/>
                    <a:pt x="23002" y="2637291"/>
                    <a:pt x="25400" y="2628900"/>
                  </a:cubicBezTo>
                  <a:cubicBezTo>
                    <a:pt x="27239" y="2622464"/>
                    <a:pt x="30298" y="2616384"/>
                    <a:pt x="31750" y="2609850"/>
                  </a:cubicBezTo>
                  <a:cubicBezTo>
                    <a:pt x="34543" y="2597281"/>
                    <a:pt x="35575" y="2584375"/>
                    <a:pt x="38100" y="2571750"/>
                  </a:cubicBezTo>
                  <a:cubicBezTo>
                    <a:pt x="39812" y="2563192"/>
                    <a:pt x="42333" y="2554817"/>
                    <a:pt x="44450" y="2546350"/>
                  </a:cubicBezTo>
                  <a:cubicBezTo>
                    <a:pt x="46567" y="2516717"/>
                    <a:pt x="47519" y="2486977"/>
                    <a:pt x="50800" y="2457450"/>
                  </a:cubicBezTo>
                  <a:cubicBezTo>
                    <a:pt x="51764" y="2448776"/>
                    <a:pt x="56130" y="2440717"/>
                    <a:pt x="57150" y="2432050"/>
                  </a:cubicBezTo>
                  <a:cubicBezTo>
                    <a:pt x="69252" y="2329186"/>
                    <a:pt x="47152" y="2376747"/>
                    <a:pt x="82550" y="2317750"/>
                  </a:cubicBezTo>
                  <a:cubicBezTo>
                    <a:pt x="94109" y="2225274"/>
                    <a:pt x="80719" y="2305412"/>
                    <a:pt x="101600" y="2228850"/>
                  </a:cubicBezTo>
                  <a:cubicBezTo>
                    <a:pt x="116372" y="2174687"/>
                    <a:pt x="97365" y="2218270"/>
                    <a:pt x="120650" y="2171700"/>
                  </a:cubicBezTo>
                  <a:cubicBezTo>
                    <a:pt x="122767" y="2161117"/>
                    <a:pt x="125226" y="2150596"/>
                    <a:pt x="127000" y="2139950"/>
                  </a:cubicBezTo>
                  <a:cubicBezTo>
                    <a:pt x="129461" y="2125187"/>
                    <a:pt x="130673" y="2110226"/>
                    <a:pt x="133350" y="2095500"/>
                  </a:cubicBezTo>
                  <a:cubicBezTo>
                    <a:pt x="137189" y="2074387"/>
                    <a:pt x="145773" y="2051882"/>
                    <a:pt x="152400" y="2032000"/>
                  </a:cubicBezTo>
                  <a:cubicBezTo>
                    <a:pt x="154517" y="2025650"/>
                    <a:pt x="157127" y="2019444"/>
                    <a:pt x="158750" y="2012950"/>
                  </a:cubicBezTo>
                  <a:lnTo>
                    <a:pt x="165100" y="1987550"/>
                  </a:lnTo>
                  <a:cubicBezTo>
                    <a:pt x="162983" y="1981200"/>
                    <a:pt x="158750" y="1975193"/>
                    <a:pt x="158750" y="1968500"/>
                  </a:cubicBezTo>
                  <a:cubicBezTo>
                    <a:pt x="158750" y="1959773"/>
                    <a:pt x="163388" y="1951658"/>
                    <a:pt x="165100" y="1943100"/>
                  </a:cubicBezTo>
                  <a:cubicBezTo>
                    <a:pt x="167625" y="1930475"/>
                    <a:pt x="168657" y="1917569"/>
                    <a:pt x="171450" y="1905000"/>
                  </a:cubicBezTo>
                  <a:cubicBezTo>
                    <a:pt x="172902" y="1898466"/>
                    <a:pt x="176177" y="1892444"/>
                    <a:pt x="177800" y="1885950"/>
                  </a:cubicBezTo>
                  <a:cubicBezTo>
                    <a:pt x="180418" y="1875479"/>
                    <a:pt x="181723" y="1864717"/>
                    <a:pt x="184150" y="1854200"/>
                  </a:cubicBezTo>
                  <a:cubicBezTo>
                    <a:pt x="188075" y="1837193"/>
                    <a:pt x="194382" y="1820679"/>
                    <a:pt x="196850" y="1803400"/>
                  </a:cubicBezTo>
                  <a:lnTo>
                    <a:pt x="209550" y="1714500"/>
                  </a:lnTo>
                  <a:cubicBezTo>
                    <a:pt x="211667" y="1699683"/>
                    <a:pt x="213439" y="1684813"/>
                    <a:pt x="215900" y="1670050"/>
                  </a:cubicBezTo>
                  <a:cubicBezTo>
                    <a:pt x="218017" y="1657350"/>
                    <a:pt x="220548" y="1644712"/>
                    <a:pt x="222250" y="1631950"/>
                  </a:cubicBezTo>
                  <a:cubicBezTo>
                    <a:pt x="224783" y="1612951"/>
                    <a:pt x="224841" y="1593595"/>
                    <a:pt x="228600" y="1574800"/>
                  </a:cubicBezTo>
                  <a:cubicBezTo>
                    <a:pt x="231225" y="1561673"/>
                    <a:pt x="241300" y="1536700"/>
                    <a:pt x="241300" y="1536700"/>
                  </a:cubicBezTo>
                  <a:cubicBezTo>
                    <a:pt x="242033" y="1524972"/>
                    <a:pt x="242996" y="1436362"/>
                    <a:pt x="254000" y="1403350"/>
                  </a:cubicBezTo>
                  <a:cubicBezTo>
                    <a:pt x="256993" y="1394370"/>
                    <a:pt x="262467" y="1386417"/>
                    <a:pt x="266700" y="1377950"/>
                  </a:cubicBezTo>
                  <a:cubicBezTo>
                    <a:pt x="268817" y="1365250"/>
                    <a:pt x="269350" y="1352182"/>
                    <a:pt x="273050" y="1339850"/>
                  </a:cubicBezTo>
                  <a:cubicBezTo>
                    <a:pt x="275770" y="1330783"/>
                    <a:pt x="282021" y="1323151"/>
                    <a:pt x="285750" y="1314450"/>
                  </a:cubicBezTo>
                  <a:cubicBezTo>
                    <a:pt x="288387" y="1308298"/>
                    <a:pt x="289750" y="1301667"/>
                    <a:pt x="292100" y="1295400"/>
                  </a:cubicBezTo>
                  <a:cubicBezTo>
                    <a:pt x="296102" y="1284727"/>
                    <a:pt x="300567" y="1274233"/>
                    <a:pt x="304800" y="1263650"/>
                  </a:cubicBezTo>
                  <a:cubicBezTo>
                    <a:pt x="306917" y="1244600"/>
                    <a:pt x="307391" y="1225295"/>
                    <a:pt x="311150" y="1206500"/>
                  </a:cubicBezTo>
                  <a:cubicBezTo>
                    <a:pt x="316339" y="1180557"/>
                    <a:pt x="328343" y="1161271"/>
                    <a:pt x="336550" y="1136650"/>
                  </a:cubicBezTo>
                  <a:cubicBezTo>
                    <a:pt x="339310" y="1128371"/>
                    <a:pt x="339836" y="1119422"/>
                    <a:pt x="342900" y="1111250"/>
                  </a:cubicBezTo>
                  <a:cubicBezTo>
                    <a:pt x="363724" y="1055720"/>
                    <a:pt x="348440" y="1118644"/>
                    <a:pt x="368300" y="1054100"/>
                  </a:cubicBezTo>
                  <a:cubicBezTo>
                    <a:pt x="373433" y="1037417"/>
                    <a:pt x="376767" y="1020233"/>
                    <a:pt x="381000" y="1003300"/>
                  </a:cubicBezTo>
                  <a:cubicBezTo>
                    <a:pt x="383117" y="994833"/>
                    <a:pt x="385915" y="986508"/>
                    <a:pt x="387350" y="977900"/>
                  </a:cubicBezTo>
                  <a:cubicBezTo>
                    <a:pt x="389467" y="965200"/>
                    <a:pt x="392224" y="952590"/>
                    <a:pt x="393700" y="939800"/>
                  </a:cubicBezTo>
                  <a:cubicBezTo>
                    <a:pt x="398577" y="897536"/>
                    <a:pt x="406400" y="812800"/>
                    <a:pt x="406400" y="812800"/>
                  </a:cubicBezTo>
                  <a:cubicBezTo>
                    <a:pt x="408517" y="768350"/>
                    <a:pt x="408171" y="723714"/>
                    <a:pt x="412750" y="679450"/>
                  </a:cubicBezTo>
                  <a:cubicBezTo>
                    <a:pt x="416421" y="643964"/>
                    <a:pt x="424015" y="636846"/>
                    <a:pt x="431800" y="609600"/>
                  </a:cubicBezTo>
                  <a:cubicBezTo>
                    <a:pt x="434198" y="601209"/>
                    <a:pt x="436257" y="592719"/>
                    <a:pt x="438150" y="584200"/>
                  </a:cubicBezTo>
                  <a:cubicBezTo>
                    <a:pt x="443430" y="560439"/>
                    <a:pt x="445056" y="532844"/>
                    <a:pt x="463550" y="514350"/>
                  </a:cubicBezTo>
                  <a:cubicBezTo>
                    <a:pt x="471034" y="506866"/>
                    <a:pt x="480483" y="501650"/>
                    <a:pt x="488950" y="495300"/>
                  </a:cubicBezTo>
                  <a:cubicBezTo>
                    <a:pt x="504911" y="447417"/>
                    <a:pt x="483381" y="506439"/>
                    <a:pt x="508000" y="457200"/>
                  </a:cubicBezTo>
                  <a:cubicBezTo>
                    <a:pt x="510993" y="451213"/>
                    <a:pt x="510169" y="443377"/>
                    <a:pt x="514350" y="438150"/>
                  </a:cubicBezTo>
                  <a:cubicBezTo>
                    <a:pt x="519118" y="432191"/>
                    <a:pt x="527050" y="429683"/>
                    <a:pt x="533400" y="425450"/>
                  </a:cubicBezTo>
                  <a:cubicBezTo>
                    <a:pt x="547813" y="382210"/>
                    <a:pt x="529671" y="435394"/>
                    <a:pt x="552450" y="374650"/>
                  </a:cubicBezTo>
                  <a:cubicBezTo>
                    <a:pt x="554800" y="368383"/>
                    <a:pt x="556163" y="361752"/>
                    <a:pt x="558800" y="355600"/>
                  </a:cubicBezTo>
                  <a:cubicBezTo>
                    <a:pt x="562529" y="346899"/>
                    <a:pt x="568507" y="339180"/>
                    <a:pt x="571500" y="330200"/>
                  </a:cubicBezTo>
                  <a:cubicBezTo>
                    <a:pt x="571665" y="329706"/>
                    <a:pt x="590785" y="247415"/>
                    <a:pt x="596900" y="241300"/>
                  </a:cubicBezTo>
                  <a:lnTo>
                    <a:pt x="615950" y="222250"/>
                  </a:lnTo>
                  <a:cubicBezTo>
                    <a:pt x="618067" y="213783"/>
                    <a:pt x="619792" y="205209"/>
                    <a:pt x="622300" y="196850"/>
                  </a:cubicBezTo>
                  <a:cubicBezTo>
                    <a:pt x="626147" y="184028"/>
                    <a:pt x="635000" y="158750"/>
                    <a:pt x="635000" y="158750"/>
                  </a:cubicBezTo>
                  <a:cubicBezTo>
                    <a:pt x="637117" y="141817"/>
                    <a:pt x="638545" y="124783"/>
                    <a:pt x="641350" y="107950"/>
                  </a:cubicBezTo>
                  <a:cubicBezTo>
                    <a:pt x="644008" y="92003"/>
                    <a:pt x="649017" y="78599"/>
                    <a:pt x="654050" y="63500"/>
                  </a:cubicBezTo>
                  <a:lnTo>
                    <a:pt x="647700" y="0"/>
                  </a:lnTo>
                </a:path>
              </a:pathLst>
            </a:cu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2" name="Freeform 311"/>
            <p:cNvSpPr/>
            <p:nvPr/>
          </p:nvSpPr>
          <p:spPr>
            <a:xfrm>
              <a:off x="6273248" y="1118027"/>
              <a:ext cx="374596" cy="2602693"/>
            </a:xfrm>
            <a:custGeom>
              <a:avLst/>
              <a:gdLst>
                <a:gd name="connsiteX0" fmla="*/ 0 w 374650"/>
                <a:gd name="connsiteY0" fmla="*/ 2603500 h 2603500"/>
                <a:gd name="connsiteX1" fmla="*/ 12700 w 374650"/>
                <a:gd name="connsiteY1" fmla="*/ 2387600 h 2603500"/>
                <a:gd name="connsiteX2" fmla="*/ 25400 w 374650"/>
                <a:gd name="connsiteY2" fmla="*/ 2368550 h 2603500"/>
                <a:gd name="connsiteX3" fmla="*/ 31750 w 374650"/>
                <a:gd name="connsiteY3" fmla="*/ 2349500 h 2603500"/>
                <a:gd name="connsiteX4" fmla="*/ 44450 w 374650"/>
                <a:gd name="connsiteY4" fmla="*/ 2330450 h 2603500"/>
                <a:gd name="connsiteX5" fmla="*/ 50800 w 374650"/>
                <a:gd name="connsiteY5" fmla="*/ 2311400 h 2603500"/>
                <a:gd name="connsiteX6" fmla="*/ 63500 w 374650"/>
                <a:gd name="connsiteY6" fmla="*/ 2292350 h 2603500"/>
                <a:gd name="connsiteX7" fmla="*/ 95250 w 374650"/>
                <a:gd name="connsiteY7" fmla="*/ 2235200 h 2603500"/>
                <a:gd name="connsiteX8" fmla="*/ 101600 w 374650"/>
                <a:gd name="connsiteY8" fmla="*/ 2197100 h 2603500"/>
                <a:gd name="connsiteX9" fmla="*/ 127000 w 374650"/>
                <a:gd name="connsiteY9" fmla="*/ 2127250 h 2603500"/>
                <a:gd name="connsiteX10" fmla="*/ 133350 w 374650"/>
                <a:gd name="connsiteY10" fmla="*/ 2108200 h 2603500"/>
                <a:gd name="connsiteX11" fmla="*/ 152400 w 374650"/>
                <a:gd name="connsiteY11" fmla="*/ 1924050 h 2603500"/>
                <a:gd name="connsiteX12" fmla="*/ 158750 w 374650"/>
                <a:gd name="connsiteY12" fmla="*/ 1765300 h 2603500"/>
                <a:gd name="connsiteX13" fmla="*/ 171450 w 374650"/>
                <a:gd name="connsiteY13" fmla="*/ 1670050 h 2603500"/>
                <a:gd name="connsiteX14" fmla="*/ 177800 w 374650"/>
                <a:gd name="connsiteY14" fmla="*/ 1612900 h 2603500"/>
                <a:gd name="connsiteX15" fmla="*/ 184150 w 374650"/>
                <a:gd name="connsiteY15" fmla="*/ 1517650 h 2603500"/>
                <a:gd name="connsiteX16" fmla="*/ 196850 w 374650"/>
                <a:gd name="connsiteY16" fmla="*/ 1447800 h 2603500"/>
                <a:gd name="connsiteX17" fmla="*/ 209550 w 374650"/>
                <a:gd name="connsiteY17" fmla="*/ 1339850 h 2603500"/>
                <a:gd name="connsiteX18" fmla="*/ 228600 w 374650"/>
                <a:gd name="connsiteY18" fmla="*/ 1289050 h 2603500"/>
                <a:gd name="connsiteX19" fmla="*/ 241300 w 374650"/>
                <a:gd name="connsiteY19" fmla="*/ 1225550 h 2603500"/>
                <a:gd name="connsiteX20" fmla="*/ 247650 w 374650"/>
                <a:gd name="connsiteY20" fmla="*/ 1193800 h 2603500"/>
                <a:gd name="connsiteX21" fmla="*/ 266700 w 374650"/>
                <a:gd name="connsiteY21" fmla="*/ 1168400 h 2603500"/>
                <a:gd name="connsiteX22" fmla="*/ 285750 w 374650"/>
                <a:gd name="connsiteY22" fmla="*/ 1130300 h 2603500"/>
                <a:gd name="connsiteX23" fmla="*/ 298450 w 374650"/>
                <a:gd name="connsiteY23" fmla="*/ 1073150 h 2603500"/>
                <a:gd name="connsiteX24" fmla="*/ 304800 w 374650"/>
                <a:gd name="connsiteY24" fmla="*/ 1041400 h 2603500"/>
                <a:gd name="connsiteX25" fmla="*/ 323850 w 374650"/>
                <a:gd name="connsiteY25" fmla="*/ 1016000 h 2603500"/>
                <a:gd name="connsiteX26" fmla="*/ 342900 w 374650"/>
                <a:gd name="connsiteY26" fmla="*/ 958850 h 2603500"/>
                <a:gd name="connsiteX27" fmla="*/ 349250 w 374650"/>
                <a:gd name="connsiteY27" fmla="*/ 933450 h 2603500"/>
                <a:gd name="connsiteX28" fmla="*/ 355600 w 374650"/>
                <a:gd name="connsiteY28" fmla="*/ 914400 h 2603500"/>
                <a:gd name="connsiteX29" fmla="*/ 355600 w 374650"/>
                <a:gd name="connsiteY29" fmla="*/ 133350 h 2603500"/>
                <a:gd name="connsiteX30" fmla="*/ 361950 w 374650"/>
                <a:gd name="connsiteY30" fmla="*/ 76200 h 2603500"/>
                <a:gd name="connsiteX31" fmla="*/ 374650 w 374650"/>
                <a:gd name="connsiteY31" fmla="*/ 25400 h 2603500"/>
                <a:gd name="connsiteX32" fmla="*/ 374650 w 374650"/>
                <a:gd name="connsiteY32" fmla="*/ 0 h 260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74650" h="2603500">
                  <a:moveTo>
                    <a:pt x="0" y="2603500"/>
                  </a:moveTo>
                  <a:cubicBezTo>
                    <a:pt x="61" y="2602273"/>
                    <a:pt x="8778" y="2409826"/>
                    <a:pt x="12700" y="2387600"/>
                  </a:cubicBezTo>
                  <a:cubicBezTo>
                    <a:pt x="14026" y="2380084"/>
                    <a:pt x="21987" y="2375376"/>
                    <a:pt x="25400" y="2368550"/>
                  </a:cubicBezTo>
                  <a:cubicBezTo>
                    <a:pt x="28393" y="2362563"/>
                    <a:pt x="28757" y="2355487"/>
                    <a:pt x="31750" y="2349500"/>
                  </a:cubicBezTo>
                  <a:cubicBezTo>
                    <a:pt x="35163" y="2342674"/>
                    <a:pt x="41037" y="2337276"/>
                    <a:pt x="44450" y="2330450"/>
                  </a:cubicBezTo>
                  <a:cubicBezTo>
                    <a:pt x="47443" y="2324463"/>
                    <a:pt x="47807" y="2317387"/>
                    <a:pt x="50800" y="2311400"/>
                  </a:cubicBezTo>
                  <a:cubicBezTo>
                    <a:pt x="54213" y="2304574"/>
                    <a:pt x="60087" y="2299176"/>
                    <a:pt x="63500" y="2292350"/>
                  </a:cubicBezTo>
                  <a:cubicBezTo>
                    <a:pt x="92603" y="2234143"/>
                    <a:pt x="57780" y="2285160"/>
                    <a:pt x="95250" y="2235200"/>
                  </a:cubicBezTo>
                  <a:cubicBezTo>
                    <a:pt x="97367" y="2222500"/>
                    <a:pt x="98477" y="2209591"/>
                    <a:pt x="101600" y="2197100"/>
                  </a:cubicBezTo>
                  <a:cubicBezTo>
                    <a:pt x="108270" y="2170418"/>
                    <a:pt x="117531" y="2152500"/>
                    <a:pt x="127000" y="2127250"/>
                  </a:cubicBezTo>
                  <a:cubicBezTo>
                    <a:pt x="129350" y="2120983"/>
                    <a:pt x="131233" y="2114550"/>
                    <a:pt x="133350" y="2108200"/>
                  </a:cubicBezTo>
                  <a:cubicBezTo>
                    <a:pt x="146746" y="1940751"/>
                    <a:pt x="133175" y="2000951"/>
                    <a:pt x="152400" y="1924050"/>
                  </a:cubicBezTo>
                  <a:cubicBezTo>
                    <a:pt x="154517" y="1871133"/>
                    <a:pt x="155892" y="1818182"/>
                    <a:pt x="158750" y="1765300"/>
                  </a:cubicBezTo>
                  <a:cubicBezTo>
                    <a:pt x="162760" y="1691118"/>
                    <a:pt x="157801" y="1710998"/>
                    <a:pt x="171450" y="1670050"/>
                  </a:cubicBezTo>
                  <a:cubicBezTo>
                    <a:pt x="173567" y="1651000"/>
                    <a:pt x="176208" y="1632001"/>
                    <a:pt x="177800" y="1612900"/>
                  </a:cubicBezTo>
                  <a:cubicBezTo>
                    <a:pt x="180443" y="1581189"/>
                    <a:pt x="181133" y="1549327"/>
                    <a:pt x="184150" y="1517650"/>
                  </a:cubicBezTo>
                  <a:cubicBezTo>
                    <a:pt x="187879" y="1478499"/>
                    <a:pt x="191660" y="1484132"/>
                    <a:pt x="196850" y="1447800"/>
                  </a:cubicBezTo>
                  <a:cubicBezTo>
                    <a:pt x="199726" y="1427665"/>
                    <a:pt x="205593" y="1361613"/>
                    <a:pt x="209550" y="1339850"/>
                  </a:cubicBezTo>
                  <a:cubicBezTo>
                    <a:pt x="211209" y="1330725"/>
                    <a:pt x="227541" y="1291698"/>
                    <a:pt x="228600" y="1289050"/>
                  </a:cubicBezTo>
                  <a:cubicBezTo>
                    <a:pt x="244157" y="1180148"/>
                    <a:pt x="226523" y="1284659"/>
                    <a:pt x="241300" y="1225550"/>
                  </a:cubicBezTo>
                  <a:cubicBezTo>
                    <a:pt x="243918" y="1215079"/>
                    <a:pt x="243267" y="1203663"/>
                    <a:pt x="247650" y="1193800"/>
                  </a:cubicBezTo>
                  <a:cubicBezTo>
                    <a:pt x="251948" y="1184129"/>
                    <a:pt x="261255" y="1177475"/>
                    <a:pt x="266700" y="1168400"/>
                  </a:cubicBezTo>
                  <a:cubicBezTo>
                    <a:pt x="274005" y="1156224"/>
                    <a:pt x="279400" y="1143000"/>
                    <a:pt x="285750" y="1130300"/>
                  </a:cubicBezTo>
                  <a:cubicBezTo>
                    <a:pt x="304902" y="1034541"/>
                    <a:pt x="280515" y="1153859"/>
                    <a:pt x="298450" y="1073150"/>
                  </a:cubicBezTo>
                  <a:cubicBezTo>
                    <a:pt x="300791" y="1062614"/>
                    <a:pt x="300417" y="1051263"/>
                    <a:pt x="304800" y="1041400"/>
                  </a:cubicBezTo>
                  <a:cubicBezTo>
                    <a:pt x="309098" y="1031729"/>
                    <a:pt x="317500" y="1024467"/>
                    <a:pt x="323850" y="1016000"/>
                  </a:cubicBezTo>
                  <a:cubicBezTo>
                    <a:pt x="339067" y="955131"/>
                    <a:pt x="318988" y="1030585"/>
                    <a:pt x="342900" y="958850"/>
                  </a:cubicBezTo>
                  <a:cubicBezTo>
                    <a:pt x="345660" y="950571"/>
                    <a:pt x="346852" y="941841"/>
                    <a:pt x="349250" y="933450"/>
                  </a:cubicBezTo>
                  <a:cubicBezTo>
                    <a:pt x="351089" y="927014"/>
                    <a:pt x="353483" y="920750"/>
                    <a:pt x="355600" y="914400"/>
                  </a:cubicBezTo>
                  <a:cubicBezTo>
                    <a:pt x="349484" y="535179"/>
                    <a:pt x="344820" y="510652"/>
                    <a:pt x="355600" y="133350"/>
                  </a:cubicBezTo>
                  <a:cubicBezTo>
                    <a:pt x="356147" y="114191"/>
                    <a:pt x="358619" y="95076"/>
                    <a:pt x="361950" y="76200"/>
                  </a:cubicBezTo>
                  <a:cubicBezTo>
                    <a:pt x="364983" y="59011"/>
                    <a:pt x="374650" y="42854"/>
                    <a:pt x="374650" y="25400"/>
                  </a:cubicBezTo>
                  <a:lnTo>
                    <a:pt x="374650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6" name="Freeform 315"/>
            <p:cNvSpPr/>
            <p:nvPr/>
          </p:nvSpPr>
          <p:spPr>
            <a:xfrm>
              <a:off x="4966234" y="5366509"/>
              <a:ext cx="3212566" cy="609140"/>
            </a:xfrm>
            <a:custGeom>
              <a:avLst/>
              <a:gdLst>
                <a:gd name="connsiteX0" fmla="*/ 0 w 3213100"/>
                <a:gd name="connsiteY0" fmla="*/ 609600 h 609600"/>
                <a:gd name="connsiteX1" fmla="*/ 63500 w 3213100"/>
                <a:gd name="connsiteY1" fmla="*/ 596900 h 609600"/>
                <a:gd name="connsiteX2" fmla="*/ 101600 w 3213100"/>
                <a:gd name="connsiteY2" fmla="*/ 571500 h 609600"/>
                <a:gd name="connsiteX3" fmla="*/ 114300 w 3213100"/>
                <a:gd name="connsiteY3" fmla="*/ 533400 h 609600"/>
                <a:gd name="connsiteX4" fmla="*/ 152400 w 3213100"/>
                <a:gd name="connsiteY4" fmla="*/ 514350 h 609600"/>
                <a:gd name="connsiteX5" fmla="*/ 171450 w 3213100"/>
                <a:gd name="connsiteY5" fmla="*/ 508000 h 609600"/>
                <a:gd name="connsiteX6" fmla="*/ 203200 w 3213100"/>
                <a:gd name="connsiteY6" fmla="*/ 476250 h 609600"/>
                <a:gd name="connsiteX7" fmla="*/ 215900 w 3213100"/>
                <a:gd name="connsiteY7" fmla="*/ 457200 h 609600"/>
                <a:gd name="connsiteX8" fmla="*/ 254000 w 3213100"/>
                <a:gd name="connsiteY8" fmla="*/ 431800 h 609600"/>
                <a:gd name="connsiteX9" fmla="*/ 292100 w 3213100"/>
                <a:gd name="connsiteY9" fmla="*/ 400050 h 609600"/>
                <a:gd name="connsiteX10" fmla="*/ 330200 w 3213100"/>
                <a:gd name="connsiteY10" fmla="*/ 387350 h 609600"/>
                <a:gd name="connsiteX11" fmla="*/ 381000 w 3213100"/>
                <a:gd name="connsiteY11" fmla="*/ 374650 h 609600"/>
                <a:gd name="connsiteX12" fmla="*/ 419100 w 3213100"/>
                <a:gd name="connsiteY12" fmla="*/ 349250 h 609600"/>
                <a:gd name="connsiteX13" fmla="*/ 495300 w 3213100"/>
                <a:gd name="connsiteY13" fmla="*/ 323850 h 609600"/>
                <a:gd name="connsiteX14" fmla="*/ 514350 w 3213100"/>
                <a:gd name="connsiteY14" fmla="*/ 317500 h 609600"/>
                <a:gd name="connsiteX15" fmla="*/ 552450 w 3213100"/>
                <a:gd name="connsiteY15" fmla="*/ 292100 h 609600"/>
                <a:gd name="connsiteX16" fmla="*/ 603250 w 3213100"/>
                <a:gd name="connsiteY16" fmla="*/ 266700 h 609600"/>
                <a:gd name="connsiteX17" fmla="*/ 622300 w 3213100"/>
                <a:gd name="connsiteY17" fmla="*/ 254000 h 609600"/>
                <a:gd name="connsiteX18" fmla="*/ 666750 w 3213100"/>
                <a:gd name="connsiteY18" fmla="*/ 247650 h 609600"/>
                <a:gd name="connsiteX19" fmla="*/ 704850 w 3213100"/>
                <a:gd name="connsiteY19" fmla="*/ 222250 h 609600"/>
                <a:gd name="connsiteX20" fmla="*/ 723900 w 3213100"/>
                <a:gd name="connsiteY20" fmla="*/ 215900 h 609600"/>
                <a:gd name="connsiteX21" fmla="*/ 742950 w 3213100"/>
                <a:gd name="connsiteY21" fmla="*/ 203200 h 609600"/>
                <a:gd name="connsiteX22" fmla="*/ 787400 w 3213100"/>
                <a:gd name="connsiteY22" fmla="*/ 196850 h 609600"/>
                <a:gd name="connsiteX23" fmla="*/ 863600 w 3213100"/>
                <a:gd name="connsiteY23" fmla="*/ 165100 h 609600"/>
                <a:gd name="connsiteX24" fmla="*/ 920750 w 3213100"/>
                <a:gd name="connsiteY24" fmla="*/ 146050 h 609600"/>
                <a:gd name="connsiteX25" fmla="*/ 965200 w 3213100"/>
                <a:gd name="connsiteY25" fmla="*/ 133350 h 609600"/>
                <a:gd name="connsiteX26" fmla="*/ 1016000 w 3213100"/>
                <a:gd name="connsiteY26" fmla="*/ 127000 h 609600"/>
                <a:gd name="connsiteX27" fmla="*/ 1085850 w 3213100"/>
                <a:gd name="connsiteY27" fmla="*/ 114300 h 609600"/>
                <a:gd name="connsiteX28" fmla="*/ 1206500 w 3213100"/>
                <a:gd name="connsiteY28" fmla="*/ 95250 h 609600"/>
                <a:gd name="connsiteX29" fmla="*/ 1257300 w 3213100"/>
                <a:gd name="connsiteY29" fmla="*/ 82550 h 609600"/>
                <a:gd name="connsiteX30" fmla="*/ 1295400 w 3213100"/>
                <a:gd name="connsiteY30" fmla="*/ 69850 h 609600"/>
                <a:gd name="connsiteX31" fmla="*/ 1314450 w 3213100"/>
                <a:gd name="connsiteY31" fmla="*/ 63500 h 609600"/>
                <a:gd name="connsiteX32" fmla="*/ 1358900 w 3213100"/>
                <a:gd name="connsiteY32" fmla="*/ 50800 h 609600"/>
                <a:gd name="connsiteX33" fmla="*/ 1403350 w 3213100"/>
                <a:gd name="connsiteY33" fmla="*/ 31750 h 609600"/>
                <a:gd name="connsiteX34" fmla="*/ 1441450 w 3213100"/>
                <a:gd name="connsiteY34" fmla="*/ 19050 h 609600"/>
                <a:gd name="connsiteX35" fmla="*/ 1473200 w 3213100"/>
                <a:gd name="connsiteY35" fmla="*/ 12700 h 609600"/>
                <a:gd name="connsiteX36" fmla="*/ 1511300 w 3213100"/>
                <a:gd name="connsiteY36" fmla="*/ 0 h 609600"/>
                <a:gd name="connsiteX37" fmla="*/ 1555750 w 3213100"/>
                <a:gd name="connsiteY37" fmla="*/ 12700 h 609600"/>
                <a:gd name="connsiteX38" fmla="*/ 1619250 w 3213100"/>
                <a:gd name="connsiteY38" fmla="*/ 19050 h 609600"/>
                <a:gd name="connsiteX39" fmla="*/ 1657350 w 3213100"/>
                <a:gd name="connsiteY39" fmla="*/ 31750 h 609600"/>
                <a:gd name="connsiteX40" fmla="*/ 1701800 w 3213100"/>
                <a:gd name="connsiteY40" fmla="*/ 44450 h 609600"/>
                <a:gd name="connsiteX41" fmla="*/ 1917700 w 3213100"/>
                <a:gd name="connsiteY41" fmla="*/ 57150 h 609600"/>
                <a:gd name="connsiteX42" fmla="*/ 2152650 w 3213100"/>
                <a:gd name="connsiteY42" fmla="*/ 63500 h 609600"/>
                <a:gd name="connsiteX43" fmla="*/ 2190750 w 3213100"/>
                <a:gd name="connsiteY43" fmla="*/ 76200 h 609600"/>
                <a:gd name="connsiteX44" fmla="*/ 2209800 w 3213100"/>
                <a:gd name="connsiteY44" fmla="*/ 82550 h 609600"/>
                <a:gd name="connsiteX45" fmla="*/ 2235200 w 3213100"/>
                <a:gd name="connsiteY45" fmla="*/ 88900 h 609600"/>
                <a:gd name="connsiteX46" fmla="*/ 2292350 w 3213100"/>
                <a:gd name="connsiteY46" fmla="*/ 114300 h 609600"/>
                <a:gd name="connsiteX47" fmla="*/ 2311400 w 3213100"/>
                <a:gd name="connsiteY47" fmla="*/ 120650 h 609600"/>
                <a:gd name="connsiteX48" fmla="*/ 2330450 w 3213100"/>
                <a:gd name="connsiteY48" fmla="*/ 127000 h 609600"/>
                <a:gd name="connsiteX49" fmla="*/ 2349500 w 3213100"/>
                <a:gd name="connsiteY49" fmla="*/ 139700 h 609600"/>
                <a:gd name="connsiteX50" fmla="*/ 2387600 w 3213100"/>
                <a:gd name="connsiteY50" fmla="*/ 152400 h 609600"/>
                <a:gd name="connsiteX51" fmla="*/ 2444750 w 3213100"/>
                <a:gd name="connsiteY51" fmla="*/ 177800 h 609600"/>
                <a:gd name="connsiteX52" fmla="*/ 2482850 w 3213100"/>
                <a:gd name="connsiteY52" fmla="*/ 196850 h 609600"/>
                <a:gd name="connsiteX53" fmla="*/ 2520950 w 3213100"/>
                <a:gd name="connsiteY53" fmla="*/ 209550 h 609600"/>
                <a:gd name="connsiteX54" fmla="*/ 2540000 w 3213100"/>
                <a:gd name="connsiteY54" fmla="*/ 215900 h 609600"/>
                <a:gd name="connsiteX55" fmla="*/ 2571750 w 3213100"/>
                <a:gd name="connsiteY55" fmla="*/ 241300 h 609600"/>
                <a:gd name="connsiteX56" fmla="*/ 2609850 w 3213100"/>
                <a:gd name="connsiteY56" fmla="*/ 266700 h 609600"/>
                <a:gd name="connsiteX57" fmla="*/ 2647950 w 3213100"/>
                <a:gd name="connsiteY57" fmla="*/ 279400 h 609600"/>
                <a:gd name="connsiteX58" fmla="*/ 2667000 w 3213100"/>
                <a:gd name="connsiteY58" fmla="*/ 285750 h 609600"/>
                <a:gd name="connsiteX59" fmla="*/ 2698750 w 3213100"/>
                <a:gd name="connsiteY59" fmla="*/ 292100 h 609600"/>
                <a:gd name="connsiteX60" fmla="*/ 2717800 w 3213100"/>
                <a:gd name="connsiteY60" fmla="*/ 304800 h 609600"/>
                <a:gd name="connsiteX61" fmla="*/ 2768600 w 3213100"/>
                <a:gd name="connsiteY61" fmla="*/ 317500 h 609600"/>
                <a:gd name="connsiteX62" fmla="*/ 2787650 w 3213100"/>
                <a:gd name="connsiteY62" fmla="*/ 330200 h 609600"/>
                <a:gd name="connsiteX63" fmla="*/ 2813050 w 3213100"/>
                <a:gd name="connsiteY63" fmla="*/ 336550 h 609600"/>
                <a:gd name="connsiteX64" fmla="*/ 2832100 w 3213100"/>
                <a:gd name="connsiteY64" fmla="*/ 342900 h 609600"/>
                <a:gd name="connsiteX65" fmla="*/ 2882900 w 3213100"/>
                <a:gd name="connsiteY65" fmla="*/ 368300 h 609600"/>
                <a:gd name="connsiteX66" fmla="*/ 2895600 w 3213100"/>
                <a:gd name="connsiteY66" fmla="*/ 387350 h 609600"/>
                <a:gd name="connsiteX67" fmla="*/ 2933700 w 3213100"/>
                <a:gd name="connsiteY67" fmla="*/ 412750 h 609600"/>
                <a:gd name="connsiteX68" fmla="*/ 2952750 w 3213100"/>
                <a:gd name="connsiteY68" fmla="*/ 425450 h 609600"/>
                <a:gd name="connsiteX69" fmla="*/ 2978150 w 3213100"/>
                <a:gd name="connsiteY69" fmla="*/ 450850 h 609600"/>
                <a:gd name="connsiteX70" fmla="*/ 2997200 w 3213100"/>
                <a:gd name="connsiteY70" fmla="*/ 463550 h 609600"/>
                <a:gd name="connsiteX71" fmla="*/ 3035300 w 3213100"/>
                <a:gd name="connsiteY71" fmla="*/ 501650 h 609600"/>
                <a:gd name="connsiteX72" fmla="*/ 3048000 w 3213100"/>
                <a:gd name="connsiteY72" fmla="*/ 520700 h 609600"/>
                <a:gd name="connsiteX73" fmla="*/ 3067050 w 3213100"/>
                <a:gd name="connsiteY73" fmla="*/ 527050 h 609600"/>
                <a:gd name="connsiteX74" fmla="*/ 3086100 w 3213100"/>
                <a:gd name="connsiteY74" fmla="*/ 546100 h 609600"/>
                <a:gd name="connsiteX75" fmla="*/ 3124200 w 3213100"/>
                <a:gd name="connsiteY75" fmla="*/ 558800 h 609600"/>
                <a:gd name="connsiteX76" fmla="*/ 3168650 w 3213100"/>
                <a:gd name="connsiteY76" fmla="*/ 571500 h 609600"/>
                <a:gd name="connsiteX77" fmla="*/ 3181350 w 3213100"/>
                <a:gd name="connsiteY77" fmla="*/ 590550 h 609600"/>
                <a:gd name="connsiteX78" fmla="*/ 3213100 w 3213100"/>
                <a:gd name="connsiteY78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3100" h="609600">
                  <a:moveTo>
                    <a:pt x="0" y="609600"/>
                  </a:moveTo>
                  <a:cubicBezTo>
                    <a:pt x="11043" y="608022"/>
                    <a:pt x="48154" y="605425"/>
                    <a:pt x="63500" y="596900"/>
                  </a:cubicBezTo>
                  <a:cubicBezTo>
                    <a:pt x="76843" y="589487"/>
                    <a:pt x="101600" y="571500"/>
                    <a:pt x="101600" y="571500"/>
                  </a:cubicBezTo>
                  <a:cubicBezTo>
                    <a:pt x="105833" y="558800"/>
                    <a:pt x="101600" y="537633"/>
                    <a:pt x="114300" y="533400"/>
                  </a:cubicBezTo>
                  <a:cubicBezTo>
                    <a:pt x="162183" y="517439"/>
                    <a:pt x="103161" y="538969"/>
                    <a:pt x="152400" y="514350"/>
                  </a:cubicBezTo>
                  <a:cubicBezTo>
                    <a:pt x="158387" y="511357"/>
                    <a:pt x="165100" y="510117"/>
                    <a:pt x="171450" y="508000"/>
                  </a:cubicBezTo>
                  <a:cubicBezTo>
                    <a:pt x="205317" y="457200"/>
                    <a:pt x="160867" y="518583"/>
                    <a:pt x="203200" y="476250"/>
                  </a:cubicBezTo>
                  <a:cubicBezTo>
                    <a:pt x="208596" y="470854"/>
                    <a:pt x="210157" y="462226"/>
                    <a:pt x="215900" y="457200"/>
                  </a:cubicBezTo>
                  <a:cubicBezTo>
                    <a:pt x="227387" y="447149"/>
                    <a:pt x="243207" y="442593"/>
                    <a:pt x="254000" y="431800"/>
                  </a:cubicBezTo>
                  <a:cubicBezTo>
                    <a:pt x="265963" y="419837"/>
                    <a:pt x="276187" y="407123"/>
                    <a:pt x="292100" y="400050"/>
                  </a:cubicBezTo>
                  <a:cubicBezTo>
                    <a:pt x="304333" y="394613"/>
                    <a:pt x="317073" y="389975"/>
                    <a:pt x="330200" y="387350"/>
                  </a:cubicBezTo>
                  <a:cubicBezTo>
                    <a:pt x="338997" y="385591"/>
                    <a:pt x="370017" y="380752"/>
                    <a:pt x="381000" y="374650"/>
                  </a:cubicBezTo>
                  <a:cubicBezTo>
                    <a:pt x="394343" y="367237"/>
                    <a:pt x="404620" y="354077"/>
                    <a:pt x="419100" y="349250"/>
                  </a:cubicBezTo>
                  <a:lnTo>
                    <a:pt x="495300" y="323850"/>
                  </a:lnTo>
                  <a:cubicBezTo>
                    <a:pt x="501650" y="321733"/>
                    <a:pt x="508781" y="321213"/>
                    <a:pt x="514350" y="317500"/>
                  </a:cubicBezTo>
                  <a:cubicBezTo>
                    <a:pt x="527050" y="309033"/>
                    <a:pt x="538798" y="298926"/>
                    <a:pt x="552450" y="292100"/>
                  </a:cubicBezTo>
                  <a:cubicBezTo>
                    <a:pt x="569383" y="283633"/>
                    <a:pt x="587498" y="277202"/>
                    <a:pt x="603250" y="266700"/>
                  </a:cubicBezTo>
                  <a:cubicBezTo>
                    <a:pt x="609600" y="262467"/>
                    <a:pt x="614990" y="256193"/>
                    <a:pt x="622300" y="254000"/>
                  </a:cubicBezTo>
                  <a:cubicBezTo>
                    <a:pt x="636636" y="249699"/>
                    <a:pt x="651933" y="249767"/>
                    <a:pt x="666750" y="247650"/>
                  </a:cubicBezTo>
                  <a:cubicBezTo>
                    <a:pt x="679450" y="239183"/>
                    <a:pt x="690370" y="227077"/>
                    <a:pt x="704850" y="222250"/>
                  </a:cubicBezTo>
                  <a:cubicBezTo>
                    <a:pt x="711200" y="220133"/>
                    <a:pt x="717913" y="218893"/>
                    <a:pt x="723900" y="215900"/>
                  </a:cubicBezTo>
                  <a:cubicBezTo>
                    <a:pt x="730726" y="212487"/>
                    <a:pt x="735640" y="205393"/>
                    <a:pt x="742950" y="203200"/>
                  </a:cubicBezTo>
                  <a:cubicBezTo>
                    <a:pt x="757286" y="198899"/>
                    <a:pt x="772583" y="198967"/>
                    <a:pt x="787400" y="196850"/>
                  </a:cubicBezTo>
                  <a:cubicBezTo>
                    <a:pt x="836213" y="164308"/>
                    <a:pt x="810444" y="173959"/>
                    <a:pt x="863600" y="165100"/>
                  </a:cubicBezTo>
                  <a:cubicBezTo>
                    <a:pt x="896744" y="143004"/>
                    <a:pt x="869419" y="157457"/>
                    <a:pt x="920750" y="146050"/>
                  </a:cubicBezTo>
                  <a:cubicBezTo>
                    <a:pt x="966046" y="135984"/>
                    <a:pt x="909880" y="142570"/>
                    <a:pt x="965200" y="133350"/>
                  </a:cubicBezTo>
                  <a:cubicBezTo>
                    <a:pt x="982033" y="130545"/>
                    <a:pt x="999067" y="129117"/>
                    <a:pt x="1016000" y="127000"/>
                  </a:cubicBezTo>
                  <a:cubicBezTo>
                    <a:pt x="1060895" y="112035"/>
                    <a:pt x="1003790" y="129686"/>
                    <a:pt x="1085850" y="114300"/>
                  </a:cubicBezTo>
                  <a:cubicBezTo>
                    <a:pt x="1206878" y="91607"/>
                    <a:pt x="1055581" y="108970"/>
                    <a:pt x="1206500" y="95250"/>
                  </a:cubicBezTo>
                  <a:cubicBezTo>
                    <a:pt x="1223433" y="91017"/>
                    <a:pt x="1240741" y="88070"/>
                    <a:pt x="1257300" y="82550"/>
                  </a:cubicBezTo>
                  <a:lnTo>
                    <a:pt x="1295400" y="69850"/>
                  </a:lnTo>
                  <a:cubicBezTo>
                    <a:pt x="1301750" y="67733"/>
                    <a:pt x="1307956" y="65123"/>
                    <a:pt x="1314450" y="63500"/>
                  </a:cubicBezTo>
                  <a:cubicBezTo>
                    <a:pt x="1322588" y="61465"/>
                    <a:pt x="1349790" y="55355"/>
                    <a:pt x="1358900" y="50800"/>
                  </a:cubicBezTo>
                  <a:cubicBezTo>
                    <a:pt x="1414309" y="23095"/>
                    <a:pt x="1337272" y="51574"/>
                    <a:pt x="1403350" y="31750"/>
                  </a:cubicBezTo>
                  <a:cubicBezTo>
                    <a:pt x="1416172" y="27903"/>
                    <a:pt x="1428323" y="21675"/>
                    <a:pt x="1441450" y="19050"/>
                  </a:cubicBezTo>
                  <a:cubicBezTo>
                    <a:pt x="1452033" y="16933"/>
                    <a:pt x="1462787" y="15540"/>
                    <a:pt x="1473200" y="12700"/>
                  </a:cubicBezTo>
                  <a:cubicBezTo>
                    <a:pt x="1486115" y="9178"/>
                    <a:pt x="1511300" y="0"/>
                    <a:pt x="1511300" y="0"/>
                  </a:cubicBezTo>
                  <a:cubicBezTo>
                    <a:pt x="1524870" y="4523"/>
                    <a:pt x="1541797" y="10707"/>
                    <a:pt x="1555750" y="12700"/>
                  </a:cubicBezTo>
                  <a:cubicBezTo>
                    <a:pt x="1576808" y="15708"/>
                    <a:pt x="1598083" y="16933"/>
                    <a:pt x="1619250" y="19050"/>
                  </a:cubicBezTo>
                  <a:lnTo>
                    <a:pt x="1657350" y="31750"/>
                  </a:lnTo>
                  <a:cubicBezTo>
                    <a:pt x="1669156" y="35685"/>
                    <a:pt x="1690147" y="43223"/>
                    <a:pt x="1701800" y="44450"/>
                  </a:cubicBezTo>
                  <a:cubicBezTo>
                    <a:pt x="1732778" y="47711"/>
                    <a:pt x="1897473" y="56428"/>
                    <a:pt x="1917700" y="57150"/>
                  </a:cubicBezTo>
                  <a:lnTo>
                    <a:pt x="2152650" y="63500"/>
                  </a:lnTo>
                  <a:lnTo>
                    <a:pt x="2190750" y="76200"/>
                  </a:lnTo>
                  <a:cubicBezTo>
                    <a:pt x="2197100" y="78317"/>
                    <a:pt x="2203306" y="80927"/>
                    <a:pt x="2209800" y="82550"/>
                  </a:cubicBezTo>
                  <a:lnTo>
                    <a:pt x="2235200" y="88900"/>
                  </a:lnTo>
                  <a:cubicBezTo>
                    <a:pt x="2265389" y="109026"/>
                    <a:pt x="2247010" y="99187"/>
                    <a:pt x="2292350" y="114300"/>
                  </a:cubicBezTo>
                  <a:lnTo>
                    <a:pt x="2311400" y="120650"/>
                  </a:lnTo>
                  <a:cubicBezTo>
                    <a:pt x="2317750" y="122767"/>
                    <a:pt x="2324881" y="123287"/>
                    <a:pt x="2330450" y="127000"/>
                  </a:cubicBezTo>
                  <a:cubicBezTo>
                    <a:pt x="2336800" y="131233"/>
                    <a:pt x="2342526" y="136600"/>
                    <a:pt x="2349500" y="139700"/>
                  </a:cubicBezTo>
                  <a:cubicBezTo>
                    <a:pt x="2361733" y="145137"/>
                    <a:pt x="2376461" y="144974"/>
                    <a:pt x="2387600" y="152400"/>
                  </a:cubicBezTo>
                  <a:cubicBezTo>
                    <a:pt x="2417789" y="172526"/>
                    <a:pt x="2399410" y="162687"/>
                    <a:pt x="2444750" y="177800"/>
                  </a:cubicBezTo>
                  <a:cubicBezTo>
                    <a:pt x="2514225" y="200958"/>
                    <a:pt x="2408992" y="164024"/>
                    <a:pt x="2482850" y="196850"/>
                  </a:cubicBezTo>
                  <a:cubicBezTo>
                    <a:pt x="2495083" y="202287"/>
                    <a:pt x="2508250" y="205317"/>
                    <a:pt x="2520950" y="209550"/>
                  </a:cubicBezTo>
                  <a:lnTo>
                    <a:pt x="2540000" y="215900"/>
                  </a:lnTo>
                  <a:cubicBezTo>
                    <a:pt x="2563466" y="251099"/>
                    <a:pt x="2539274" y="223258"/>
                    <a:pt x="2571750" y="241300"/>
                  </a:cubicBezTo>
                  <a:cubicBezTo>
                    <a:pt x="2585093" y="248713"/>
                    <a:pt x="2595370" y="261873"/>
                    <a:pt x="2609850" y="266700"/>
                  </a:cubicBezTo>
                  <a:lnTo>
                    <a:pt x="2647950" y="279400"/>
                  </a:lnTo>
                  <a:cubicBezTo>
                    <a:pt x="2654300" y="281517"/>
                    <a:pt x="2660436" y="284437"/>
                    <a:pt x="2667000" y="285750"/>
                  </a:cubicBezTo>
                  <a:lnTo>
                    <a:pt x="2698750" y="292100"/>
                  </a:lnTo>
                  <a:cubicBezTo>
                    <a:pt x="2705100" y="296333"/>
                    <a:pt x="2710628" y="302192"/>
                    <a:pt x="2717800" y="304800"/>
                  </a:cubicBezTo>
                  <a:cubicBezTo>
                    <a:pt x="2734204" y="310765"/>
                    <a:pt x="2768600" y="317500"/>
                    <a:pt x="2768600" y="317500"/>
                  </a:cubicBezTo>
                  <a:cubicBezTo>
                    <a:pt x="2774950" y="321733"/>
                    <a:pt x="2780635" y="327194"/>
                    <a:pt x="2787650" y="330200"/>
                  </a:cubicBezTo>
                  <a:cubicBezTo>
                    <a:pt x="2795672" y="333638"/>
                    <a:pt x="2804659" y="334152"/>
                    <a:pt x="2813050" y="336550"/>
                  </a:cubicBezTo>
                  <a:cubicBezTo>
                    <a:pt x="2819486" y="338389"/>
                    <a:pt x="2825750" y="340783"/>
                    <a:pt x="2832100" y="342900"/>
                  </a:cubicBezTo>
                  <a:cubicBezTo>
                    <a:pt x="2888027" y="398827"/>
                    <a:pt x="2807196" y="325040"/>
                    <a:pt x="2882900" y="368300"/>
                  </a:cubicBezTo>
                  <a:cubicBezTo>
                    <a:pt x="2889526" y="372086"/>
                    <a:pt x="2889857" y="382324"/>
                    <a:pt x="2895600" y="387350"/>
                  </a:cubicBezTo>
                  <a:cubicBezTo>
                    <a:pt x="2907087" y="397401"/>
                    <a:pt x="2921000" y="404283"/>
                    <a:pt x="2933700" y="412750"/>
                  </a:cubicBezTo>
                  <a:cubicBezTo>
                    <a:pt x="2940050" y="416983"/>
                    <a:pt x="2947354" y="420054"/>
                    <a:pt x="2952750" y="425450"/>
                  </a:cubicBezTo>
                  <a:cubicBezTo>
                    <a:pt x="2961217" y="433917"/>
                    <a:pt x="2969059" y="443058"/>
                    <a:pt x="2978150" y="450850"/>
                  </a:cubicBezTo>
                  <a:cubicBezTo>
                    <a:pt x="2983944" y="455817"/>
                    <a:pt x="2991496" y="458480"/>
                    <a:pt x="2997200" y="463550"/>
                  </a:cubicBezTo>
                  <a:cubicBezTo>
                    <a:pt x="3010624" y="475482"/>
                    <a:pt x="3025337" y="486706"/>
                    <a:pt x="3035300" y="501650"/>
                  </a:cubicBezTo>
                  <a:cubicBezTo>
                    <a:pt x="3039533" y="508000"/>
                    <a:pt x="3042041" y="515932"/>
                    <a:pt x="3048000" y="520700"/>
                  </a:cubicBezTo>
                  <a:cubicBezTo>
                    <a:pt x="3053227" y="524881"/>
                    <a:pt x="3060700" y="524933"/>
                    <a:pt x="3067050" y="527050"/>
                  </a:cubicBezTo>
                  <a:cubicBezTo>
                    <a:pt x="3073400" y="533400"/>
                    <a:pt x="3078250" y="541739"/>
                    <a:pt x="3086100" y="546100"/>
                  </a:cubicBezTo>
                  <a:cubicBezTo>
                    <a:pt x="3097802" y="552601"/>
                    <a:pt x="3111213" y="555553"/>
                    <a:pt x="3124200" y="558800"/>
                  </a:cubicBezTo>
                  <a:cubicBezTo>
                    <a:pt x="3156094" y="566773"/>
                    <a:pt x="3141321" y="562390"/>
                    <a:pt x="3168650" y="571500"/>
                  </a:cubicBezTo>
                  <a:cubicBezTo>
                    <a:pt x="3172883" y="577850"/>
                    <a:pt x="3175954" y="585154"/>
                    <a:pt x="3181350" y="590550"/>
                  </a:cubicBezTo>
                  <a:cubicBezTo>
                    <a:pt x="3189013" y="598213"/>
                    <a:pt x="3203078" y="604589"/>
                    <a:pt x="3213100" y="609600"/>
                  </a:cubicBezTo>
                </a:path>
              </a:pathLst>
            </a:custGeom>
            <a:noFill/>
            <a:ln w="127000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" name="Teardrop 316"/>
            <p:cNvSpPr/>
            <p:nvPr/>
          </p:nvSpPr>
          <p:spPr>
            <a:xfrm rot="19450453">
              <a:off x="5591239" y="517745"/>
              <a:ext cx="71255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8" name="Teardrop 317"/>
            <p:cNvSpPr/>
            <p:nvPr/>
          </p:nvSpPr>
          <p:spPr>
            <a:xfrm rot="19450453">
              <a:off x="5680816" y="854434"/>
              <a:ext cx="73290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9" name="Teardrop 318"/>
            <p:cNvSpPr/>
            <p:nvPr/>
          </p:nvSpPr>
          <p:spPr>
            <a:xfrm rot="19450453">
              <a:off x="6096129" y="701596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0" name="Teardrop 319"/>
            <p:cNvSpPr/>
            <p:nvPr/>
          </p:nvSpPr>
          <p:spPr>
            <a:xfrm rot="19450453">
              <a:off x="6427972" y="1157898"/>
              <a:ext cx="71254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1" name="Teardrop 320"/>
            <p:cNvSpPr/>
            <p:nvPr/>
          </p:nvSpPr>
          <p:spPr>
            <a:xfrm rot="19450453">
              <a:off x="5222751" y="996198"/>
              <a:ext cx="71254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2" name="Teardrop 321"/>
            <p:cNvSpPr/>
            <p:nvPr/>
          </p:nvSpPr>
          <p:spPr>
            <a:xfrm rot="19450453">
              <a:off x="5336759" y="1419275"/>
              <a:ext cx="71254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3" name="Teardrop 322"/>
            <p:cNvSpPr/>
            <p:nvPr/>
          </p:nvSpPr>
          <p:spPr>
            <a:xfrm rot="19450453">
              <a:off x="5125031" y="1191123"/>
              <a:ext cx="73290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4" name="Teardrop 323"/>
            <p:cNvSpPr/>
            <p:nvPr/>
          </p:nvSpPr>
          <p:spPr>
            <a:xfrm rot="19450453">
              <a:off x="4872586" y="1618630"/>
              <a:ext cx="71254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5" name="Teardrop 324"/>
            <p:cNvSpPr/>
            <p:nvPr/>
          </p:nvSpPr>
          <p:spPr>
            <a:xfrm rot="19450453">
              <a:off x="5118922" y="1611984"/>
              <a:ext cx="71255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6" name="Teardrop 325"/>
            <p:cNvSpPr/>
            <p:nvPr/>
          </p:nvSpPr>
          <p:spPr>
            <a:xfrm rot="19450453">
              <a:off x="6641735" y="1073725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" name="Teardrop 326"/>
            <p:cNvSpPr/>
            <p:nvPr/>
          </p:nvSpPr>
          <p:spPr>
            <a:xfrm rot="19450453">
              <a:off x="6686524" y="1328457"/>
              <a:ext cx="71255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8" name="Teardrop 327"/>
            <p:cNvSpPr/>
            <p:nvPr/>
          </p:nvSpPr>
          <p:spPr>
            <a:xfrm rot="19450453">
              <a:off x="6375040" y="1521167"/>
              <a:ext cx="71254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9" name="Teardrop 328"/>
            <p:cNvSpPr/>
            <p:nvPr/>
          </p:nvSpPr>
          <p:spPr>
            <a:xfrm rot="19450453">
              <a:off x="5465016" y="1857856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0" name="Teardrop 329"/>
            <p:cNvSpPr/>
            <p:nvPr/>
          </p:nvSpPr>
          <p:spPr>
            <a:xfrm rot="19450453">
              <a:off x="5489446" y="1394908"/>
              <a:ext cx="71255" cy="4873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2" name="Teardrop 331"/>
            <p:cNvSpPr/>
            <p:nvPr/>
          </p:nvSpPr>
          <p:spPr>
            <a:xfrm rot="19450453">
              <a:off x="7215844" y="1155682"/>
              <a:ext cx="73290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3" name="Teardrop 332"/>
            <p:cNvSpPr/>
            <p:nvPr/>
          </p:nvSpPr>
          <p:spPr>
            <a:xfrm rot="19450453">
              <a:off x="6886037" y="1461360"/>
              <a:ext cx="71255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5" name="Teardrop 334"/>
            <p:cNvSpPr/>
            <p:nvPr/>
          </p:nvSpPr>
          <p:spPr>
            <a:xfrm rot="19450453">
              <a:off x="7136447" y="1689512"/>
              <a:ext cx="73290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6" name="Teardrop 335"/>
            <p:cNvSpPr/>
            <p:nvPr/>
          </p:nvSpPr>
          <p:spPr>
            <a:xfrm rot="19450453">
              <a:off x="6061520" y="1113597"/>
              <a:ext cx="71254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7" name="Teardrop 336"/>
            <p:cNvSpPr/>
            <p:nvPr/>
          </p:nvSpPr>
          <p:spPr>
            <a:xfrm rot="19450453">
              <a:off x="7606727" y="1235424"/>
              <a:ext cx="71255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8" name="Teardrop 337"/>
            <p:cNvSpPr/>
            <p:nvPr/>
          </p:nvSpPr>
          <p:spPr>
            <a:xfrm rot="19450453">
              <a:off x="8066828" y="2070502"/>
              <a:ext cx="73290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0" name="Teardrop 339"/>
            <p:cNvSpPr/>
            <p:nvPr/>
          </p:nvSpPr>
          <p:spPr>
            <a:xfrm rot="19450453">
              <a:off x="6708919" y="1647425"/>
              <a:ext cx="71254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5" name="Teardrop 344"/>
            <p:cNvSpPr/>
            <p:nvPr/>
          </p:nvSpPr>
          <p:spPr>
            <a:xfrm rot="19450453">
              <a:off x="6356717" y="1290801"/>
              <a:ext cx="44789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0" name="Teardrop 349"/>
            <p:cNvSpPr/>
            <p:nvPr/>
          </p:nvSpPr>
          <p:spPr>
            <a:xfrm rot="19450453">
              <a:off x="7144590" y="1443640"/>
              <a:ext cx="44789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4" name="Teardrop 353"/>
            <p:cNvSpPr/>
            <p:nvPr/>
          </p:nvSpPr>
          <p:spPr>
            <a:xfrm rot="19450453">
              <a:off x="7728877" y="2661922"/>
              <a:ext cx="44789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7" name="Teardrop 356"/>
            <p:cNvSpPr/>
            <p:nvPr/>
          </p:nvSpPr>
          <p:spPr>
            <a:xfrm rot="19450453">
              <a:off x="6375040" y="1501231"/>
              <a:ext cx="46824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3" name="Teardrop 362"/>
            <p:cNvSpPr/>
            <p:nvPr/>
          </p:nvSpPr>
          <p:spPr>
            <a:xfrm rot="19450453">
              <a:off x="8079043" y="1716092"/>
              <a:ext cx="44789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4" name="Teardrop 363"/>
            <p:cNvSpPr/>
            <p:nvPr/>
          </p:nvSpPr>
          <p:spPr>
            <a:xfrm rot="19450453">
              <a:off x="7423500" y="2218910"/>
              <a:ext cx="44789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6" name="Teardrop 365"/>
            <p:cNvSpPr/>
            <p:nvPr/>
          </p:nvSpPr>
          <p:spPr>
            <a:xfrm rot="17165151">
              <a:off x="6000598" y="888402"/>
              <a:ext cx="46517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7" name="Teardrop 366"/>
            <p:cNvSpPr/>
            <p:nvPr/>
          </p:nvSpPr>
          <p:spPr>
            <a:xfrm rot="17165151">
              <a:off x="5540497" y="478617"/>
              <a:ext cx="46516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8" name="Teardrop 367"/>
            <p:cNvSpPr/>
            <p:nvPr/>
          </p:nvSpPr>
          <p:spPr>
            <a:xfrm rot="17165151">
              <a:off x="5540497" y="704553"/>
              <a:ext cx="46516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9" name="Teardrop 368"/>
            <p:cNvSpPr/>
            <p:nvPr/>
          </p:nvSpPr>
          <p:spPr>
            <a:xfrm rot="17165151">
              <a:off x="7537752" y="1453153"/>
              <a:ext cx="44301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0" name="Teardrop 369"/>
            <p:cNvSpPr/>
            <p:nvPr/>
          </p:nvSpPr>
          <p:spPr>
            <a:xfrm rot="17165151">
              <a:off x="8027373" y="1764457"/>
              <a:ext cx="44301" cy="67182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1" name="Teardrop 370"/>
            <p:cNvSpPr/>
            <p:nvPr/>
          </p:nvSpPr>
          <p:spPr>
            <a:xfrm rot="17165151">
              <a:off x="5194492" y="1827497"/>
              <a:ext cx="44301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2" name="Teardrop 371"/>
            <p:cNvSpPr/>
            <p:nvPr/>
          </p:nvSpPr>
          <p:spPr>
            <a:xfrm rot="17165151">
              <a:off x="5028571" y="1596113"/>
              <a:ext cx="44301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3" name="Teardrop 372"/>
            <p:cNvSpPr/>
            <p:nvPr/>
          </p:nvSpPr>
          <p:spPr>
            <a:xfrm rot="17165151">
              <a:off x="5035607" y="1258317"/>
              <a:ext cx="46516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4" name="Teardrop 373"/>
            <p:cNvSpPr/>
            <p:nvPr/>
          </p:nvSpPr>
          <p:spPr>
            <a:xfrm rot="17165151">
              <a:off x="4867649" y="1892842"/>
              <a:ext cx="46516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6" name="Teardrop 375"/>
            <p:cNvSpPr/>
            <p:nvPr/>
          </p:nvSpPr>
          <p:spPr>
            <a:xfrm rot="17165151">
              <a:off x="4828969" y="1627035"/>
              <a:ext cx="46516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7" name="Teardrop 376"/>
            <p:cNvSpPr/>
            <p:nvPr/>
          </p:nvSpPr>
          <p:spPr>
            <a:xfrm rot="17165151">
              <a:off x="5349127" y="1634877"/>
              <a:ext cx="46516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3" name="Teardrop 382"/>
            <p:cNvSpPr/>
            <p:nvPr/>
          </p:nvSpPr>
          <p:spPr>
            <a:xfrm rot="17165151">
              <a:off x="5970150" y="2717951"/>
              <a:ext cx="44301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4" name="Teardrop 383"/>
            <p:cNvSpPr/>
            <p:nvPr/>
          </p:nvSpPr>
          <p:spPr>
            <a:xfrm rot="17165151">
              <a:off x="6064727" y="2218455"/>
              <a:ext cx="46517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5" name="Teardrop 384"/>
            <p:cNvSpPr/>
            <p:nvPr/>
          </p:nvSpPr>
          <p:spPr>
            <a:xfrm rot="17165151">
              <a:off x="6115624" y="1819745"/>
              <a:ext cx="46517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6" name="Teardrop 385"/>
            <p:cNvSpPr/>
            <p:nvPr/>
          </p:nvSpPr>
          <p:spPr>
            <a:xfrm rot="17165151">
              <a:off x="6742664" y="3317124"/>
              <a:ext cx="46517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7" name="Teardrop 386"/>
            <p:cNvSpPr/>
            <p:nvPr/>
          </p:nvSpPr>
          <p:spPr>
            <a:xfrm rot="17165151">
              <a:off x="7336203" y="2939456"/>
              <a:ext cx="44301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8" name="Teardrop 387"/>
            <p:cNvSpPr/>
            <p:nvPr/>
          </p:nvSpPr>
          <p:spPr>
            <a:xfrm rot="17165151">
              <a:off x="6566563" y="1949416"/>
              <a:ext cx="46516" cy="67184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9" name="Teardrop 388"/>
            <p:cNvSpPr/>
            <p:nvPr/>
          </p:nvSpPr>
          <p:spPr>
            <a:xfrm rot="17165151">
              <a:off x="7182407" y="2555144"/>
              <a:ext cx="46517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0" name="Teardrop 389"/>
            <p:cNvSpPr/>
            <p:nvPr/>
          </p:nvSpPr>
          <p:spPr>
            <a:xfrm rot="17165151">
              <a:off x="6674464" y="2831009"/>
              <a:ext cx="46516" cy="67182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1" name="Teardrop 390"/>
            <p:cNvSpPr/>
            <p:nvPr/>
          </p:nvSpPr>
          <p:spPr>
            <a:xfrm rot="17165151">
              <a:off x="7558111" y="1989197"/>
              <a:ext cx="44301" cy="651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2" name="Teardrop 391"/>
            <p:cNvSpPr/>
            <p:nvPr/>
          </p:nvSpPr>
          <p:spPr>
            <a:xfrm rot="17165151">
              <a:off x="5685042" y="1054532"/>
              <a:ext cx="46516" cy="67182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3" name="Teardrop 392"/>
            <p:cNvSpPr/>
            <p:nvPr/>
          </p:nvSpPr>
          <p:spPr>
            <a:xfrm rot="17165151">
              <a:off x="6552313" y="1340274"/>
              <a:ext cx="46517" cy="67182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4" name="Teardrop 393"/>
            <p:cNvSpPr/>
            <p:nvPr/>
          </p:nvSpPr>
          <p:spPr>
            <a:xfrm rot="19450453">
              <a:off x="7606727" y="1654071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5" name="Teardrop 394"/>
            <p:cNvSpPr/>
            <p:nvPr/>
          </p:nvSpPr>
          <p:spPr>
            <a:xfrm rot="19450453">
              <a:off x="6607127" y="1534458"/>
              <a:ext cx="71254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6" name="Teardrop 395"/>
            <p:cNvSpPr/>
            <p:nvPr/>
          </p:nvSpPr>
          <p:spPr>
            <a:xfrm rot="19450453">
              <a:off x="5552558" y="2145814"/>
              <a:ext cx="73290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7" name="Teardrop 396"/>
            <p:cNvSpPr/>
            <p:nvPr/>
          </p:nvSpPr>
          <p:spPr>
            <a:xfrm rot="19450453">
              <a:off x="5090420" y="1454716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9" name="Teardrop 398"/>
            <p:cNvSpPr/>
            <p:nvPr/>
          </p:nvSpPr>
          <p:spPr>
            <a:xfrm rot="19450453">
              <a:off x="7236203" y="1281941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1" name="Teardrop 400"/>
            <p:cNvSpPr/>
            <p:nvPr/>
          </p:nvSpPr>
          <p:spPr>
            <a:xfrm rot="19450453">
              <a:off x="7649480" y="2227770"/>
              <a:ext cx="71254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2" name="Teardrop 401"/>
            <p:cNvSpPr/>
            <p:nvPr/>
          </p:nvSpPr>
          <p:spPr>
            <a:xfrm rot="19450453">
              <a:off x="6562338" y="2263211"/>
              <a:ext cx="71254" cy="4873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3" name="Teardrop 402"/>
            <p:cNvSpPr/>
            <p:nvPr/>
          </p:nvSpPr>
          <p:spPr>
            <a:xfrm rot="19450453">
              <a:off x="6855500" y="1815769"/>
              <a:ext cx="71254" cy="5094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4" name="Teardrop 403"/>
            <p:cNvSpPr/>
            <p:nvPr/>
          </p:nvSpPr>
          <p:spPr>
            <a:xfrm rot="19450453">
              <a:off x="6886037" y="2256567"/>
              <a:ext cx="71255" cy="5094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5" name="Teardrop 404"/>
            <p:cNvSpPr/>
            <p:nvPr/>
          </p:nvSpPr>
          <p:spPr>
            <a:xfrm rot="19450453">
              <a:off x="6271211" y="1430349"/>
              <a:ext cx="44789" cy="46517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6" name="Teardrop 405"/>
            <p:cNvSpPr/>
            <p:nvPr/>
          </p:nvSpPr>
          <p:spPr>
            <a:xfrm rot="19450453">
              <a:off x="7555831" y="1208843"/>
              <a:ext cx="46824" cy="44301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7" name="Teardrop 406"/>
            <p:cNvSpPr/>
            <p:nvPr/>
          </p:nvSpPr>
          <p:spPr>
            <a:xfrm rot="19450453">
              <a:off x="6598983" y="1073725"/>
              <a:ext cx="44789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8" name="Teardrop 407"/>
            <p:cNvSpPr/>
            <p:nvPr/>
          </p:nvSpPr>
          <p:spPr>
            <a:xfrm rot="19450453">
              <a:off x="5320472" y="1219919"/>
              <a:ext cx="46824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9" name="Teardrop 408"/>
            <p:cNvSpPr/>
            <p:nvPr/>
          </p:nvSpPr>
          <p:spPr>
            <a:xfrm rot="19450453">
              <a:off x="7511042" y="3434978"/>
              <a:ext cx="44789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0" name="Teardrop 409"/>
            <p:cNvSpPr/>
            <p:nvPr/>
          </p:nvSpPr>
          <p:spPr>
            <a:xfrm rot="19450453">
              <a:off x="6344502" y="2407191"/>
              <a:ext cx="44789" cy="46516"/>
            </a:xfrm>
            <a:prstGeom prst="teardrop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726" name="TextBox 1045"/>
            <p:cNvSpPr txBox="1">
              <a:spLocks noChangeArrowheads="1"/>
            </p:cNvSpPr>
            <p:nvPr/>
          </p:nvSpPr>
          <p:spPr bwMode="auto">
            <a:xfrm>
              <a:off x="1657760" y="6069673"/>
              <a:ext cx="2374777" cy="515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u="sng" dirty="0"/>
                <a:t>Before</a:t>
              </a:r>
              <a:r>
                <a:rPr lang="en-US" altLang="en-US" sz="1800" b="1" dirty="0"/>
                <a:t> Pruning</a:t>
              </a:r>
            </a:p>
          </p:txBody>
        </p:sp>
        <p:sp>
          <p:nvSpPr>
            <p:cNvPr id="19727" name="TextBox 1046"/>
            <p:cNvSpPr txBox="1">
              <a:spLocks noChangeArrowheads="1"/>
            </p:cNvSpPr>
            <p:nvPr/>
          </p:nvSpPr>
          <p:spPr bwMode="auto">
            <a:xfrm>
              <a:off x="5800728" y="5975650"/>
              <a:ext cx="2128090" cy="515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 u="sng" dirty="0"/>
                <a:t>After</a:t>
              </a:r>
              <a:r>
                <a:rPr lang="en-US" altLang="en-US" sz="1800" b="1" dirty="0"/>
                <a:t> Pruning</a:t>
              </a:r>
            </a:p>
          </p:txBody>
        </p:sp>
      </p:grpSp>
      <p:sp>
        <p:nvSpPr>
          <p:cNvPr id="19459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69988"/>
          </a:xfrm>
        </p:spPr>
        <p:txBody>
          <a:bodyPr/>
          <a:lstStyle/>
          <a:p>
            <a:r>
              <a:rPr lang="en-US" altLang="en-US" sz="3200" dirty="0" smtClean="0"/>
              <a:t>Blueberry bushes are pruned each winter to shape, thin and manage height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8862" y="6036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0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22235"/>
            <a:ext cx="8229600" cy="634996"/>
          </a:xfrm>
        </p:spPr>
        <p:txBody>
          <a:bodyPr/>
          <a:lstStyle/>
          <a:p>
            <a:r>
              <a:rPr lang="en-US" dirty="0" smtClean="0"/>
              <a:t>Overhead vs Drip </a:t>
            </a:r>
            <a:r>
              <a:rPr lang="en-US" dirty="0"/>
              <a:t>I</a:t>
            </a:r>
            <a:r>
              <a:rPr lang="en-US" dirty="0" smtClean="0"/>
              <a:t>rrigation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81025" y="2022477"/>
            <a:ext cx="4040188" cy="746074"/>
          </a:xfrm>
        </p:spPr>
        <p:txBody>
          <a:bodyPr/>
          <a:lstStyle/>
          <a:p>
            <a:pPr algn="ctr"/>
            <a:r>
              <a:rPr lang="en-US" sz="1800" dirty="0" smtClean="0"/>
              <a:t>Overhead can be used for freeze protection in Spring; high volume</a:t>
            </a:r>
            <a:endParaRPr lang="en-US" sz="18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2864048"/>
            <a:ext cx="4040188" cy="303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4768852" y="2136725"/>
            <a:ext cx="3622673" cy="639762"/>
          </a:xfrm>
        </p:spPr>
        <p:txBody>
          <a:bodyPr/>
          <a:lstStyle/>
          <a:p>
            <a:pPr algn="ctr"/>
            <a:r>
              <a:rPr lang="en-US" sz="1800" dirty="0" smtClean="0"/>
              <a:t>Drip conserves water, avoids wetting bush</a:t>
            </a:r>
            <a:endParaRPr lang="en-US" sz="1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52" y="2864048"/>
            <a:ext cx="3622673" cy="302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9865" y="6131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9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85202"/>
            <a:ext cx="8229600" cy="1068387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The best native NC blueberry soils are organic sands (&gt;3% organic matter) with a water table within 12-24” of the surface; fields are bedded to improve root aeration.</a:t>
            </a:r>
          </a:p>
        </p:txBody>
      </p:sp>
      <p:pic>
        <p:nvPicPr>
          <p:cNvPr id="24579" name="Picture 3" descr="IMG_0998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979613"/>
            <a:ext cx="5334000" cy="4000500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0581" y="4524375"/>
            <a:ext cx="2581969" cy="211595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5" y="2749858"/>
            <a:ext cx="1367718" cy="389047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0582" y="61364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8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eshProduce Storyboarding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ixel">
  <a:themeElements>
    <a:clrScheme name="Pixel 13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414185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41418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reshProduce Storyboarding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FreshProduce Storyboarding Template</Template>
  <TotalTime>5077</TotalTime>
  <Words>816</Words>
  <Application>Microsoft Office PowerPoint</Application>
  <PresentationFormat>On-screen Show (4:3)</PresentationFormat>
  <Paragraphs>136</Paragraphs>
  <Slides>25</Slides>
  <Notes>9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ＭＳ Ｐゴシック</vt:lpstr>
      <vt:lpstr>Arial</vt:lpstr>
      <vt:lpstr>Arial Black</vt:lpstr>
      <vt:lpstr>Calibri</vt:lpstr>
      <vt:lpstr>Times New Roman</vt:lpstr>
      <vt:lpstr>Wingdings</vt:lpstr>
      <vt:lpstr>FreshProduce Storyboarding Template</vt:lpstr>
      <vt:lpstr>Pixel</vt:lpstr>
      <vt:lpstr>1_FreshProduce Storyboarding Template</vt:lpstr>
      <vt:lpstr>Blueberry Cultivars for the Southeastern US</vt:lpstr>
      <vt:lpstr>Blueberries</vt:lpstr>
      <vt:lpstr>PowerPoint Presentation</vt:lpstr>
      <vt:lpstr>Culture and Management</vt:lpstr>
      <vt:lpstr>Blueberry flowers must be visited by a pollinating insect in order to form a berry.    The Southeastern Blueberry Bee (shown) is a very effective wild, native pollinator.</vt:lpstr>
      <vt:lpstr>Unpollenated berries do not size, turn red and fall off 2-3 weeks after bloom</vt:lpstr>
      <vt:lpstr>Blueberry bushes are pruned each winter to shape, thin and manage height</vt:lpstr>
      <vt:lpstr>Overhead vs Drip Irrigation</vt:lpstr>
      <vt:lpstr>The best native NC blueberry soils are organic sands (&gt;3% organic matter) with a water table within 12-24” of the surface; fields are bedded to improve root aeration.</vt:lpstr>
      <vt:lpstr>ON UPLAND SITES, Bark mulch is added to provide an organic substrate, lower pH and improve drainage. Note raised beds!</vt:lpstr>
      <vt:lpstr>Site evaluation and soil type helps determine what cultivars you can grow</vt:lpstr>
      <vt:lpstr>Raised beds amended with pine bark, then surface mulched, with sod middles</vt:lpstr>
      <vt:lpstr>SPECIES OF CULTIVATED BLUEBERRY GROWN IN THE SOUTHEASTERN US</vt:lpstr>
      <vt:lpstr>LOCATION DRIVES CULTIVAR SELECTION</vt:lpstr>
      <vt:lpstr>Chill Hour requirements vary by species and also by cultivar within species</vt:lpstr>
      <vt:lpstr>PowerPoint Presentation</vt:lpstr>
      <vt:lpstr>NORTH CAROLINA AS AN EXAMPLE:</vt:lpstr>
      <vt:lpstr>Research your choices, ask specialists, agents, growers -- “I wouldn’t grow that one because…”</vt:lpstr>
      <vt:lpstr>Fruit color comparison –  ‘Onslow’ (Left) vs ‘Columbus’ (right)</vt:lpstr>
      <vt:lpstr>LOCAL testing &amp; evaluation is very important – esp. on-farm with growers</vt:lpstr>
      <vt:lpstr>Blueberry harvest timing by cultivar in southeastern NC</vt:lpstr>
      <vt:lpstr>Highbush Cultivars for zones 3-7, well-drained amended soils with irrigation. Most cold tolerant, for mtns</vt:lpstr>
      <vt:lpstr>Rabbiteye Cultivars (Zones 7-8) most common backyard and Pick-Your-Own in the South, mostly on irrigated, amended upland sites</vt:lpstr>
      <vt:lpstr>Southern Highbush Cultivars -- SE Coastal Plain areas, Zones 7-10, optimal “native” sites or well-drained, irrigated and amended uplands</vt:lpstr>
      <vt:lpstr>QUESTIONS?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Author Name:</dc:title>
  <dc:creator>Reviewer</dc:creator>
  <cp:lastModifiedBy>Lizzie Herrera</cp:lastModifiedBy>
  <cp:revision>275</cp:revision>
  <cp:lastPrinted>2017-09-12T19:29:55Z</cp:lastPrinted>
  <dcterms:created xsi:type="dcterms:W3CDTF">2015-08-04T19:10:11Z</dcterms:created>
  <dcterms:modified xsi:type="dcterms:W3CDTF">2019-10-24T20:56:50Z</dcterms:modified>
</cp:coreProperties>
</file>