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713" r:id="rId2"/>
  </p:sldMasterIdLst>
  <p:notesMasterIdLst>
    <p:notesMasterId r:id="rId44"/>
  </p:notesMasterIdLst>
  <p:handoutMasterIdLst>
    <p:handoutMasterId r:id="rId45"/>
  </p:handoutMasterIdLst>
  <p:sldIdLst>
    <p:sldId id="589" r:id="rId3"/>
    <p:sldId id="779" r:id="rId4"/>
    <p:sldId id="844" r:id="rId5"/>
    <p:sldId id="830" r:id="rId6"/>
    <p:sldId id="831" r:id="rId7"/>
    <p:sldId id="832" r:id="rId8"/>
    <p:sldId id="840" r:id="rId9"/>
    <p:sldId id="784" r:id="rId10"/>
    <p:sldId id="785" r:id="rId11"/>
    <p:sldId id="786" r:id="rId12"/>
    <p:sldId id="829" r:id="rId13"/>
    <p:sldId id="842" r:id="rId14"/>
    <p:sldId id="841" r:id="rId15"/>
    <p:sldId id="843" r:id="rId16"/>
    <p:sldId id="790" r:id="rId17"/>
    <p:sldId id="791" r:id="rId18"/>
    <p:sldId id="792" r:id="rId19"/>
    <p:sldId id="793" r:id="rId20"/>
    <p:sldId id="794" r:id="rId21"/>
    <p:sldId id="796" r:id="rId22"/>
    <p:sldId id="797" r:id="rId23"/>
    <p:sldId id="795" r:id="rId24"/>
    <p:sldId id="798" r:id="rId25"/>
    <p:sldId id="799" r:id="rId26"/>
    <p:sldId id="800" r:id="rId27"/>
    <p:sldId id="845" r:id="rId28"/>
    <p:sldId id="804" r:id="rId29"/>
    <p:sldId id="805" r:id="rId30"/>
    <p:sldId id="806" r:id="rId31"/>
    <p:sldId id="811" r:id="rId32"/>
    <p:sldId id="812" r:id="rId33"/>
    <p:sldId id="813" r:id="rId34"/>
    <p:sldId id="816" r:id="rId35"/>
    <p:sldId id="817" r:id="rId36"/>
    <p:sldId id="818" r:id="rId37"/>
    <p:sldId id="819" r:id="rId38"/>
    <p:sldId id="820" r:id="rId39"/>
    <p:sldId id="821" r:id="rId40"/>
    <p:sldId id="822" r:id="rId41"/>
    <p:sldId id="823" r:id="rId42"/>
    <p:sldId id="833" r:id="rId43"/>
  </p:sldIdLst>
  <p:sldSz cx="9144000" cy="6858000" type="screen4x3"/>
  <p:notesSz cx="6950075" cy="9167813"/>
  <p:defaultTextStyle>
    <a:defPPr>
      <a:defRPr lang="en-US"/>
    </a:defPPr>
    <a:lvl1pPr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Calibri" charset="0"/>
        <a:ea typeface="ＭＳ Ｐゴシック" charset="0"/>
        <a:cs typeface="ＭＳ Ｐゴシック" charset="0"/>
      </a:defRPr>
    </a:lvl5pPr>
    <a:lvl6pPr marL="2286000" algn="l" defTabSz="457200" rtl="0" eaLnBrk="1" latinLnBrk="0" hangingPunct="1">
      <a:defRPr kern="1200">
        <a:solidFill>
          <a:schemeClr val="tx1"/>
        </a:solidFill>
        <a:latin typeface="Calibri" charset="0"/>
        <a:ea typeface="ＭＳ Ｐゴシック" charset="0"/>
        <a:cs typeface="ＭＳ Ｐゴシック" charset="0"/>
      </a:defRPr>
    </a:lvl6pPr>
    <a:lvl7pPr marL="2743200" algn="l" defTabSz="457200" rtl="0" eaLnBrk="1" latinLnBrk="0" hangingPunct="1">
      <a:defRPr kern="1200">
        <a:solidFill>
          <a:schemeClr val="tx1"/>
        </a:solidFill>
        <a:latin typeface="Calibri" charset="0"/>
        <a:ea typeface="ＭＳ Ｐゴシック" charset="0"/>
        <a:cs typeface="ＭＳ Ｐゴシック" charset="0"/>
      </a:defRPr>
    </a:lvl7pPr>
    <a:lvl8pPr marL="3200400" algn="l" defTabSz="457200" rtl="0" eaLnBrk="1" latinLnBrk="0" hangingPunct="1">
      <a:defRPr kern="1200">
        <a:solidFill>
          <a:schemeClr val="tx1"/>
        </a:solidFill>
        <a:latin typeface="Calibri" charset="0"/>
        <a:ea typeface="ＭＳ Ｐゴシック" charset="0"/>
        <a:cs typeface="ＭＳ Ｐゴシック" charset="0"/>
      </a:defRPr>
    </a:lvl8pPr>
    <a:lvl9pPr marL="3657600" algn="l" defTabSz="457200" rtl="0" eaLnBrk="1" latinLnBrk="0" hangingPunct="1">
      <a:defRPr kern="1200">
        <a:solidFill>
          <a:schemeClr val="tx1"/>
        </a:solidFill>
        <a:latin typeface="Calibri"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89" d="100"/>
          <a:sy n="89" d="100"/>
        </p:scale>
        <p:origin x="1445" y="72"/>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58788"/>
          </a:xfrm>
          <a:prstGeom prst="rect">
            <a:avLst/>
          </a:prstGeom>
        </p:spPr>
        <p:txBody>
          <a:bodyPr vert="horz" lIns="91440" tIns="45720" rIns="91440" bIns="45720" rtlCol="0"/>
          <a:lstStyle>
            <a:lvl1pPr algn="r">
              <a:defRPr sz="1200"/>
            </a:lvl1pPr>
          </a:lstStyle>
          <a:p>
            <a:fld id="{0CE70459-4CD1-4D33-8746-F8196C8B20C4}" type="datetimeFigureOut">
              <a:rPr lang="en-US" smtClean="0"/>
              <a:t>11/15/2019</a:t>
            </a:fld>
            <a:endParaRPr lang="en-US"/>
          </a:p>
        </p:txBody>
      </p:sp>
      <p:sp>
        <p:nvSpPr>
          <p:cNvPr id="4" name="Footer Placeholder 3"/>
          <p:cNvSpPr>
            <a:spLocks noGrp="1"/>
          </p:cNvSpPr>
          <p:nvPr>
            <p:ph type="ftr" sz="quarter" idx="2"/>
          </p:nvPr>
        </p:nvSpPr>
        <p:spPr>
          <a:xfrm>
            <a:off x="0" y="8707438"/>
            <a:ext cx="3011488"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37000" y="8707438"/>
            <a:ext cx="3011488" cy="458787"/>
          </a:xfrm>
          <a:prstGeom prst="rect">
            <a:avLst/>
          </a:prstGeom>
        </p:spPr>
        <p:txBody>
          <a:bodyPr vert="horz" lIns="91440" tIns="45720" rIns="91440" bIns="45720" rtlCol="0" anchor="b"/>
          <a:lstStyle>
            <a:lvl1pPr algn="r">
              <a:defRPr sz="1200"/>
            </a:lvl1pPr>
          </a:lstStyle>
          <a:p>
            <a:fld id="{53CC2B75-B58F-4980-9184-36A21856351E}" type="slidenum">
              <a:rPr lang="en-US" smtClean="0"/>
              <a:t>‹#›</a:t>
            </a:fld>
            <a:endParaRPr lang="en-US"/>
          </a:p>
        </p:txBody>
      </p:sp>
    </p:spTree>
    <p:extLst>
      <p:ext uri="{BB962C8B-B14F-4D97-AF65-F5344CB8AC3E}">
        <p14:creationId xmlns:p14="http://schemas.microsoft.com/office/powerpoint/2010/main" val="2295320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58391"/>
          </a:xfrm>
          <a:prstGeom prst="rect">
            <a:avLst/>
          </a:prstGeom>
        </p:spPr>
        <p:txBody>
          <a:bodyPr vert="horz" lIns="92096" tIns="46048" rIns="92096" bIns="46048" rtlCol="0"/>
          <a:lstStyle>
            <a:lvl1pPr algn="l">
              <a:defRPr sz="1200"/>
            </a:lvl1pPr>
          </a:lstStyle>
          <a:p>
            <a:endParaRPr lang="en-US"/>
          </a:p>
        </p:txBody>
      </p:sp>
      <p:sp>
        <p:nvSpPr>
          <p:cNvPr id="3" name="Date Placeholder 2"/>
          <p:cNvSpPr>
            <a:spLocks noGrp="1"/>
          </p:cNvSpPr>
          <p:nvPr>
            <p:ph type="dt" idx="1"/>
          </p:nvPr>
        </p:nvSpPr>
        <p:spPr>
          <a:xfrm>
            <a:off x="3936769" y="0"/>
            <a:ext cx="3011699" cy="458391"/>
          </a:xfrm>
          <a:prstGeom prst="rect">
            <a:avLst/>
          </a:prstGeom>
        </p:spPr>
        <p:txBody>
          <a:bodyPr vert="horz" lIns="92096" tIns="46048" rIns="92096" bIns="46048" rtlCol="0"/>
          <a:lstStyle>
            <a:lvl1pPr algn="r">
              <a:defRPr sz="1200"/>
            </a:lvl1pPr>
          </a:lstStyle>
          <a:p>
            <a:fld id="{6E7044B3-33B9-496E-9613-4759E4EF22A3}" type="datetimeFigureOut">
              <a:rPr lang="en-US" smtClean="0"/>
              <a:t>11/15/2019</a:t>
            </a:fld>
            <a:endParaRPr lang="en-US"/>
          </a:p>
        </p:txBody>
      </p:sp>
      <p:sp>
        <p:nvSpPr>
          <p:cNvPr id="4" name="Slide Image Placeholder 3"/>
          <p:cNvSpPr>
            <a:spLocks noGrp="1" noRot="1" noChangeAspect="1"/>
          </p:cNvSpPr>
          <p:nvPr>
            <p:ph type="sldImg" idx="2"/>
          </p:nvPr>
        </p:nvSpPr>
        <p:spPr>
          <a:xfrm>
            <a:off x="1182688" y="687388"/>
            <a:ext cx="4584700" cy="3438525"/>
          </a:xfrm>
          <a:prstGeom prst="rect">
            <a:avLst/>
          </a:prstGeom>
          <a:noFill/>
          <a:ln w="12700">
            <a:solidFill>
              <a:prstClr val="black"/>
            </a:solidFill>
          </a:ln>
        </p:spPr>
        <p:txBody>
          <a:bodyPr vert="horz" lIns="92096" tIns="46048" rIns="92096" bIns="46048" rtlCol="0" anchor="ctr"/>
          <a:lstStyle/>
          <a:p>
            <a:endParaRPr lang="en-US"/>
          </a:p>
        </p:txBody>
      </p:sp>
      <p:sp>
        <p:nvSpPr>
          <p:cNvPr id="5" name="Notes Placeholder 4"/>
          <p:cNvSpPr>
            <a:spLocks noGrp="1"/>
          </p:cNvSpPr>
          <p:nvPr>
            <p:ph type="body" sz="quarter" idx="3"/>
          </p:nvPr>
        </p:nvSpPr>
        <p:spPr>
          <a:xfrm>
            <a:off x="695008" y="4354711"/>
            <a:ext cx="5560060" cy="4125516"/>
          </a:xfrm>
          <a:prstGeom prst="rect">
            <a:avLst/>
          </a:prstGeom>
        </p:spPr>
        <p:txBody>
          <a:bodyPr vert="horz" lIns="92096" tIns="46048" rIns="92096" bIns="46048"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707831"/>
            <a:ext cx="3011699" cy="458391"/>
          </a:xfrm>
          <a:prstGeom prst="rect">
            <a:avLst/>
          </a:prstGeom>
        </p:spPr>
        <p:txBody>
          <a:bodyPr vert="horz" lIns="92096" tIns="46048" rIns="92096" bIns="46048" rtlCol="0" anchor="b"/>
          <a:lstStyle>
            <a:lvl1pPr algn="l">
              <a:defRPr sz="1200"/>
            </a:lvl1pPr>
          </a:lstStyle>
          <a:p>
            <a:endParaRPr lang="en-US"/>
          </a:p>
        </p:txBody>
      </p:sp>
      <p:sp>
        <p:nvSpPr>
          <p:cNvPr id="7" name="Slide Number Placeholder 6"/>
          <p:cNvSpPr>
            <a:spLocks noGrp="1"/>
          </p:cNvSpPr>
          <p:nvPr>
            <p:ph type="sldNum" sz="quarter" idx="5"/>
          </p:nvPr>
        </p:nvSpPr>
        <p:spPr>
          <a:xfrm>
            <a:off x="3936769" y="8707831"/>
            <a:ext cx="3011699" cy="458391"/>
          </a:xfrm>
          <a:prstGeom prst="rect">
            <a:avLst/>
          </a:prstGeom>
        </p:spPr>
        <p:txBody>
          <a:bodyPr vert="horz" lIns="92096" tIns="46048" rIns="92096" bIns="46048" rtlCol="0" anchor="b"/>
          <a:lstStyle>
            <a:lvl1pPr algn="r">
              <a:defRPr sz="1200"/>
            </a:lvl1pPr>
          </a:lstStyle>
          <a:p>
            <a:fld id="{16351EDA-F9B9-4E57-9DFE-654A860E488E}" type="slidenum">
              <a:rPr lang="en-US" smtClean="0"/>
              <a:t>‹#›</a:t>
            </a:fld>
            <a:endParaRPr lang="en-US"/>
          </a:p>
        </p:txBody>
      </p:sp>
    </p:spTree>
    <p:extLst>
      <p:ext uri="{BB962C8B-B14F-4D97-AF65-F5344CB8AC3E}">
        <p14:creationId xmlns:p14="http://schemas.microsoft.com/office/powerpoint/2010/main" val="16942679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7713" indent="-287338" eaLnBrk="0" hangingPunct="0">
              <a:spcBef>
                <a:spcPct val="30000"/>
              </a:spcBef>
              <a:defRPr sz="1200">
                <a:solidFill>
                  <a:schemeClr val="tx1"/>
                </a:solidFill>
                <a:latin typeface="Arial" charset="0"/>
                <a:cs typeface="Arial" charset="0"/>
              </a:defRPr>
            </a:lvl2pPr>
            <a:lvl3pPr marL="1150938" indent="-230188" eaLnBrk="0" hangingPunct="0">
              <a:spcBef>
                <a:spcPct val="30000"/>
              </a:spcBef>
              <a:defRPr sz="1200">
                <a:solidFill>
                  <a:schemeClr val="tx1"/>
                </a:solidFill>
                <a:latin typeface="Arial" charset="0"/>
                <a:cs typeface="Arial" charset="0"/>
              </a:defRPr>
            </a:lvl3pPr>
            <a:lvl4pPr marL="1611313" indent="-230188" eaLnBrk="0" hangingPunct="0">
              <a:spcBef>
                <a:spcPct val="30000"/>
              </a:spcBef>
              <a:defRPr sz="1200">
                <a:solidFill>
                  <a:schemeClr val="tx1"/>
                </a:solidFill>
                <a:latin typeface="Arial" charset="0"/>
                <a:cs typeface="Arial" charset="0"/>
              </a:defRPr>
            </a:lvl4pPr>
            <a:lvl5pPr marL="2071688" indent="-230188" eaLnBrk="0" hangingPunct="0">
              <a:spcBef>
                <a:spcPct val="30000"/>
              </a:spcBef>
              <a:defRPr sz="1200">
                <a:solidFill>
                  <a:schemeClr val="tx1"/>
                </a:solidFill>
                <a:latin typeface="Arial" charset="0"/>
                <a:cs typeface="Arial" charset="0"/>
              </a:defRPr>
            </a:lvl5pPr>
            <a:lvl6pPr marL="2528888" indent="-230188" eaLnBrk="0" fontAlgn="base" hangingPunct="0">
              <a:spcBef>
                <a:spcPct val="30000"/>
              </a:spcBef>
              <a:spcAft>
                <a:spcPct val="0"/>
              </a:spcAft>
              <a:defRPr sz="1200">
                <a:solidFill>
                  <a:schemeClr val="tx1"/>
                </a:solidFill>
                <a:latin typeface="Arial" charset="0"/>
                <a:cs typeface="Arial" charset="0"/>
              </a:defRPr>
            </a:lvl6pPr>
            <a:lvl7pPr marL="2986088" indent="-230188" eaLnBrk="0" fontAlgn="base" hangingPunct="0">
              <a:spcBef>
                <a:spcPct val="30000"/>
              </a:spcBef>
              <a:spcAft>
                <a:spcPct val="0"/>
              </a:spcAft>
              <a:defRPr sz="1200">
                <a:solidFill>
                  <a:schemeClr val="tx1"/>
                </a:solidFill>
                <a:latin typeface="Arial" charset="0"/>
                <a:cs typeface="Arial" charset="0"/>
              </a:defRPr>
            </a:lvl7pPr>
            <a:lvl8pPr marL="3443288" indent="-230188" eaLnBrk="0" fontAlgn="base" hangingPunct="0">
              <a:spcBef>
                <a:spcPct val="30000"/>
              </a:spcBef>
              <a:spcAft>
                <a:spcPct val="0"/>
              </a:spcAft>
              <a:defRPr sz="1200">
                <a:solidFill>
                  <a:schemeClr val="tx1"/>
                </a:solidFill>
                <a:latin typeface="Arial" charset="0"/>
                <a:cs typeface="Arial" charset="0"/>
              </a:defRPr>
            </a:lvl8pPr>
            <a:lvl9pPr marL="3900488" indent="-230188"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87FAD527-DEEA-4B77-B9F1-C97E0EFC8F53}" type="slidenum">
              <a:rPr lang="en-US" altLang="en-US">
                <a:solidFill>
                  <a:prstClr val="black"/>
                </a:solidFill>
              </a:rPr>
              <a:pPr eaLnBrk="1" hangingPunct="1">
                <a:spcBef>
                  <a:spcPct val="0"/>
                </a:spcBef>
              </a:pPr>
              <a:t>1</a:t>
            </a:fld>
            <a:endParaRPr lang="en-US" altLang="en-US">
              <a:solidFill>
                <a:prstClr val="black"/>
              </a:solidFill>
            </a:endParaRPr>
          </a:p>
        </p:txBody>
      </p:sp>
      <p:sp>
        <p:nvSpPr>
          <p:cNvPr id="26627" name="Rectangle 2"/>
          <p:cNvSpPr>
            <a:spLocks noGrp="1" noRot="1" noChangeAspect="1" noChangeArrowheads="1" noTextEdit="1"/>
          </p:cNvSpPr>
          <p:nvPr>
            <p:ph type="sldImg"/>
          </p:nvPr>
        </p:nvSpPr>
        <p:spPr>
          <a:ln/>
        </p:spPr>
      </p:sp>
      <p:sp>
        <p:nvSpPr>
          <p:cNvPr id="266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642311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36E52A5-65D9-498F-A2A8-5F0663CA1AC7}" type="slidenum">
              <a:rPr lang="en-US" altLang="en-US" smtClean="0"/>
              <a:pPr eaLnBrk="1" hangingPunct="1">
                <a:spcBef>
                  <a:spcPct val="0"/>
                </a:spcBef>
              </a:pPr>
              <a:t>11</a:t>
            </a:fld>
            <a:endParaRPr lang="en-US" altLang="en-US" smtClean="0"/>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08763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DE9842E-9C5A-4243-A950-744ACB0C18AE}" type="slidenum">
              <a:rPr lang="en-US" altLang="en-US" smtClean="0"/>
              <a:pPr eaLnBrk="1" hangingPunct="1">
                <a:spcBef>
                  <a:spcPct val="0"/>
                </a:spcBef>
              </a:pPr>
              <a:t>12</a:t>
            </a:fld>
            <a:endParaRPr lang="en-US" altLang="en-US" smtClean="0"/>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0721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04DF667-D67C-4AA4-B38B-1F8C304FA069}" type="slidenum">
              <a:rPr lang="en-US" altLang="en-US" smtClean="0"/>
              <a:pPr eaLnBrk="1" hangingPunct="1">
                <a:spcBef>
                  <a:spcPct val="0"/>
                </a:spcBef>
              </a:pPr>
              <a:t>13</a:t>
            </a:fld>
            <a:endParaRPr lang="en-US" altLang="en-US" smtClean="0"/>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066841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28C35CD-6B14-4134-AE27-6F5962577B9B}" type="slidenum">
              <a:rPr lang="en-US" altLang="en-US" smtClean="0"/>
              <a:pPr eaLnBrk="1" hangingPunct="1">
                <a:spcBef>
                  <a:spcPct val="0"/>
                </a:spcBef>
              </a:pPr>
              <a:t>14</a:t>
            </a:fld>
            <a:endParaRPr lang="en-US" altLang="en-US" smtClean="0"/>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1152862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66F6FB8-CF58-4463-8748-3994B71DA863}" type="slidenum">
              <a:rPr lang="en-US" altLang="en-US" smtClean="0"/>
              <a:pPr eaLnBrk="1" hangingPunct="1">
                <a:spcBef>
                  <a:spcPct val="0"/>
                </a:spcBef>
              </a:pPr>
              <a:t>15</a:t>
            </a:fld>
            <a:endParaRPr lang="en-US" altLang="en-US"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07414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EE75B8E-40F2-44DF-93F9-3FDEAD05EEF1}" type="slidenum">
              <a:rPr lang="en-US" altLang="en-US" smtClean="0"/>
              <a:pPr eaLnBrk="1" hangingPunct="1">
                <a:spcBef>
                  <a:spcPct val="0"/>
                </a:spcBef>
              </a:pPr>
              <a:t>16</a:t>
            </a:fld>
            <a:endParaRPr lang="en-US" altLang="en-US"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2175595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49FE6A73-1E81-4283-A783-02E45D121691}" type="slidenum">
              <a:rPr lang="en-US" altLang="en-US" smtClean="0"/>
              <a:pPr eaLnBrk="1" hangingPunct="1">
                <a:spcBef>
                  <a:spcPct val="0"/>
                </a:spcBef>
              </a:pPr>
              <a:t>17</a:t>
            </a:fld>
            <a:endParaRPr lang="en-US" altLang="en-US"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8498297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299FCF3-9FE6-452F-A80C-4781989E96FE}" type="slidenum">
              <a:rPr lang="en-US" altLang="en-US" smtClean="0"/>
              <a:pPr eaLnBrk="1" hangingPunct="1">
                <a:spcBef>
                  <a:spcPct val="0"/>
                </a:spcBef>
              </a:pPr>
              <a:t>18</a:t>
            </a:fld>
            <a:endParaRPr lang="en-US" altLang="en-US"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866897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F908F73-A991-425C-8699-68158A585CBC}" type="slidenum">
              <a:rPr lang="en-US" altLang="en-US" smtClean="0"/>
              <a:pPr eaLnBrk="1" hangingPunct="1">
                <a:spcBef>
                  <a:spcPct val="0"/>
                </a:spcBef>
              </a:pPr>
              <a:t>19</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199561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8BFA696-B110-427E-8FDE-761CF34F09A6}" type="slidenum">
              <a:rPr lang="en-US" altLang="en-US" smtClean="0"/>
              <a:pPr eaLnBrk="1" hangingPunct="1">
                <a:spcBef>
                  <a:spcPct val="0"/>
                </a:spcBef>
              </a:pPr>
              <a:t>20</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9654506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932466C-CFB2-4FED-A67B-43CB36F304F1}" type="slidenum">
              <a:rPr lang="en-US" altLang="en-US" smtClean="0"/>
              <a:pPr eaLnBrk="1" hangingPunct="1">
                <a:spcBef>
                  <a:spcPct val="0"/>
                </a:spcBef>
              </a:pPr>
              <a:t>2</a:t>
            </a:fld>
            <a:endParaRPr lang="en-US" altLang="en-US"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259288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5F6F651-4A6C-4C6A-A925-695C4D057EA4}" type="slidenum">
              <a:rPr lang="en-US" altLang="en-US" smtClean="0"/>
              <a:pPr eaLnBrk="1" hangingPunct="1">
                <a:spcBef>
                  <a:spcPct val="0"/>
                </a:spcBef>
              </a:pPr>
              <a:t>21</a:t>
            </a:fld>
            <a:endParaRPr lang="en-US" altLang="en-US"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851050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FD9E2D45-1618-4671-AC3D-A9B5C5596109}" type="slidenum">
              <a:rPr lang="en-US" altLang="en-US" smtClean="0"/>
              <a:pPr eaLnBrk="1" hangingPunct="1">
                <a:spcBef>
                  <a:spcPct val="0"/>
                </a:spcBef>
              </a:pPr>
              <a:t>22</a:t>
            </a:fld>
            <a:endParaRPr lang="en-US" altLang="en-US"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7044437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D32A86A-EF8F-494F-8DFD-833C82C05318}" type="slidenum">
              <a:rPr lang="en-US" altLang="en-US" smtClean="0"/>
              <a:pPr eaLnBrk="1" hangingPunct="1">
                <a:spcBef>
                  <a:spcPct val="0"/>
                </a:spcBef>
              </a:pPr>
              <a:t>23</a:t>
            </a:fld>
            <a:endParaRPr lang="en-US" altLang="en-US"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624423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29FEA8B-2896-4F11-81CA-53529259E6C4}" type="slidenum">
              <a:rPr lang="en-US" altLang="en-US" smtClean="0"/>
              <a:pPr eaLnBrk="1" hangingPunct="1">
                <a:spcBef>
                  <a:spcPct val="0"/>
                </a:spcBef>
              </a:pPr>
              <a:t>24</a:t>
            </a:fld>
            <a:endParaRPr lang="en-US" altLang="en-US"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694049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E54C46C-9D05-492B-ADB3-5EEE9E1348B5}" type="slidenum">
              <a:rPr lang="en-US" altLang="en-US" smtClean="0"/>
              <a:pPr eaLnBrk="1" hangingPunct="1">
                <a:spcBef>
                  <a:spcPct val="0"/>
                </a:spcBef>
              </a:pPr>
              <a:t>25</a:t>
            </a:fld>
            <a:endParaRPr lang="en-US" altLang="en-US"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5476073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5E574198-C15E-4CCE-B9D8-C6D0D745A4AC}" type="slidenum">
              <a:rPr lang="en-US" altLang="en-US" smtClean="0"/>
              <a:pPr eaLnBrk="1" hangingPunct="1">
                <a:spcBef>
                  <a:spcPct val="0"/>
                </a:spcBef>
              </a:pPr>
              <a:t>27</a:t>
            </a:fld>
            <a:endParaRPr lang="en-US" altLang="en-US" smtClean="0"/>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77254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2D4AB49-2AA2-45C0-9813-62274F100F43}" type="slidenum">
              <a:rPr lang="en-US" altLang="en-US" smtClean="0"/>
              <a:pPr eaLnBrk="1" hangingPunct="1">
                <a:spcBef>
                  <a:spcPct val="0"/>
                </a:spcBef>
              </a:pPr>
              <a:t>28</a:t>
            </a:fld>
            <a:endParaRPr lang="en-US" alt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60829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197A7FAD-E218-4156-8AFE-3D8D1C4F757D}" type="slidenum">
              <a:rPr lang="en-US" altLang="en-US" smtClean="0"/>
              <a:pPr eaLnBrk="1" hangingPunct="1">
                <a:spcBef>
                  <a:spcPct val="0"/>
                </a:spcBef>
              </a:pPr>
              <a:t>29</a:t>
            </a:fld>
            <a:endParaRPr lang="en-US" altLang="en-US" smtClean="0"/>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415373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EAAA950-02A4-40EF-BC61-15AFA0952873}" type="slidenum">
              <a:rPr lang="en-US" altLang="en-US" smtClean="0"/>
              <a:pPr eaLnBrk="1" hangingPunct="1">
                <a:spcBef>
                  <a:spcPct val="0"/>
                </a:spcBef>
              </a:pPr>
              <a:t>30</a:t>
            </a:fld>
            <a:endParaRPr lang="en-US" altLang="en-US" smtClean="0"/>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567251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3647BCA9-32BC-4337-90FC-060F0E1EDE0A}" type="slidenum">
              <a:rPr lang="en-US" altLang="en-US" smtClean="0"/>
              <a:pPr eaLnBrk="1" hangingPunct="1">
                <a:spcBef>
                  <a:spcPct val="0"/>
                </a:spcBef>
              </a:pPr>
              <a:t>31</a:t>
            </a:fld>
            <a:endParaRPr lang="en-US" altLang="en-US" smtClean="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88557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68BBC7E4-0B7A-4670-95E8-B6E9C741968C}" type="slidenum">
              <a:rPr lang="en-US" altLang="en-US" smtClean="0"/>
              <a:pPr eaLnBrk="1" hangingPunct="1">
                <a:spcBef>
                  <a:spcPct val="0"/>
                </a:spcBef>
              </a:pPr>
              <a:t>3</a:t>
            </a:fld>
            <a:endParaRPr lang="en-US" altLang="en-US"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688493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BA7F5CF-3D45-453B-9284-EFC71A251AFF}" type="slidenum">
              <a:rPr lang="en-US" altLang="en-US" smtClean="0"/>
              <a:pPr eaLnBrk="1" hangingPunct="1">
                <a:spcBef>
                  <a:spcPct val="0"/>
                </a:spcBef>
              </a:pPr>
              <a:t>32</a:t>
            </a:fld>
            <a:endParaRPr lang="en-US" altLang="en-US" smtClean="0"/>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96434770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0B15C5A0-414F-4DCD-9C82-CCAF74840E1B}" type="slidenum">
              <a:rPr lang="en-US" altLang="en-US" smtClean="0"/>
              <a:pPr eaLnBrk="1" hangingPunct="1">
                <a:spcBef>
                  <a:spcPct val="0"/>
                </a:spcBef>
              </a:pPr>
              <a:t>33</a:t>
            </a:fld>
            <a:endParaRPr lang="en-US" altLang="en-US" smtClean="0"/>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6005955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D3FB419-4829-4981-AB1C-2FDB0D409E6E}" type="slidenum">
              <a:rPr lang="en-US" altLang="en-US" smtClean="0"/>
              <a:pPr eaLnBrk="1" hangingPunct="1">
                <a:spcBef>
                  <a:spcPct val="0"/>
                </a:spcBef>
              </a:pPr>
              <a:t>34</a:t>
            </a:fld>
            <a:endParaRPr lang="en-US" altLang="en-US" smtClean="0"/>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4079537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A47D345C-1D83-44F8-9A9D-16D1A9025CB3}" type="slidenum">
              <a:rPr lang="en-US" altLang="en-US" smtClean="0"/>
              <a:pPr eaLnBrk="1" hangingPunct="1">
                <a:spcBef>
                  <a:spcPct val="0"/>
                </a:spcBef>
              </a:pPr>
              <a:t>35</a:t>
            </a:fld>
            <a:endParaRPr lang="en-US" altLang="en-US" smtClean="0"/>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8665165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9F532370-F06F-4ADC-A881-5EEF73632179}" type="slidenum">
              <a:rPr lang="en-US" altLang="en-US" smtClean="0"/>
              <a:pPr eaLnBrk="1" hangingPunct="1">
                <a:spcBef>
                  <a:spcPct val="0"/>
                </a:spcBef>
              </a:pPr>
              <a:t>36</a:t>
            </a:fld>
            <a:endParaRPr lang="en-US" altLang="en-US" smtClean="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233168121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2308563F-B97A-46FA-B51C-B1E31FD8B85A}" type="slidenum">
              <a:rPr lang="en-US" altLang="en-US" smtClean="0"/>
              <a:pPr eaLnBrk="1" hangingPunct="1">
                <a:spcBef>
                  <a:spcPct val="0"/>
                </a:spcBef>
              </a:pPr>
              <a:t>37</a:t>
            </a:fld>
            <a:endParaRPr lang="en-US" altLang="en-US" smtClean="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653070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D25FE845-03B1-4D3F-BC99-38D9DA3460B6}" type="slidenum">
              <a:rPr lang="en-US" altLang="en-US" smtClean="0"/>
              <a:pPr eaLnBrk="1" hangingPunct="1">
                <a:spcBef>
                  <a:spcPct val="0"/>
                </a:spcBef>
              </a:pPr>
              <a:t>38</a:t>
            </a:fld>
            <a:endParaRPr lang="en-US" altLang="en-US"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86110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4DFC530-1403-4C9E-9B49-8692878CC630}" type="slidenum">
              <a:rPr lang="en-US" altLang="en-US" smtClean="0"/>
              <a:pPr eaLnBrk="1" hangingPunct="1">
                <a:spcBef>
                  <a:spcPct val="0"/>
                </a:spcBef>
              </a:pPr>
              <a:t>40</a:t>
            </a:fld>
            <a:endParaRPr lang="en-US" altLang="en-US" smtClean="0"/>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4915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3EC5853-2008-4B05-BA6F-370121601362}" type="slidenum">
              <a:rPr lang="en-US" altLang="en-US" smtClean="0"/>
              <a:pPr eaLnBrk="1" hangingPunct="1">
                <a:spcBef>
                  <a:spcPct val="0"/>
                </a:spcBef>
              </a:pPr>
              <a:t>4</a:t>
            </a:fld>
            <a:endParaRPr lang="en-US" altLang="en-US" smtClean="0"/>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76093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7D7FB567-FCDA-499F-AEE3-5799A43D94DC}" type="slidenum">
              <a:rPr lang="en-US" altLang="en-US" smtClean="0"/>
              <a:pPr eaLnBrk="1" hangingPunct="1">
                <a:spcBef>
                  <a:spcPct val="0"/>
                </a:spcBef>
              </a:pPr>
              <a:t>5</a:t>
            </a:fld>
            <a:endParaRPr lang="en-US" alt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994784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CBB645BC-83ED-4EBD-BC28-A97FBD79D12E}" type="slidenum">
              <a:rPr lang="en-US" altLang="en-US" smtClean="0"/>
              <a:pPr eaLnBrk="1" hangingPunct="1">
                <a:spcBef>
                  <a:spcPct val="0"/>
                </a:spcBef>
              </a:pPr>
              <a:t>6</a:t>
            </a:fld>
            <a:endParaRPr lang="en-US" alt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1527528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062CDAA-48EC-44FA-9F0A-F439785D15A1}" type="slidenum">
              <a:rPr lang="en-US" altLang="en-US" smtClean="0"/>
              <a:pPr eaLnBrk="1" hangingPunct="1">
                <a:spcBef>
                  <a:spcPct val="0"/>
                </a:spcBef>
              </a:pPr>
              <a:t>8</a:t>
            </a:fld>
            <a:endParaRPr lang="en-US" altLang="en-US"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104759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E16C2BE8-C669-4D88-877D-3292D5844BA9}" type="slidenum">
              <a:rPr lang="en-US" altLang="en-US" smtClean="0"/>
              <a:pPr eaLnBrk="1" hangingPunct="1">
                <a:spcBef>
                  <a:spcPct val="0"/>
                </a:spcBef>
              </a:pPr>
              <a:t>9</a:t>
            </a:fld>
            <a:endParaRPr lang="en-US" alt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008712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charset="0"/>
                <a:cs typeface="Arial" charset="0"/>
              </a:defRPr>
            </a:lvl1pPr>
            <a:lvl2pPr marL="748299" indent="-287807" eaLnBrk="0" hangingPunct="0">
              <a:spcBef>
                <a:spcPct val="30000"/>
              </a:spcBef>
              <a:defRPr sz="1200">
                <a:solidFill>
                  <a:schemeClr val="tx1"/>
                </a:solidFill>
                <a:latin typeface="Arial" charset="0"/>
                <a:cs typeface="Arial" charset="0"/>
              </a:defRPr>
            </a:lvl2pPr>
            <a:lvl3pPr marL="1151230" indent="-230246" eaLnBrk="0" hangingPunct="0">
              <a:spcBef>
                <a:spcPct val="30000"/>
              </a:spcBef>
              <a:defRPr sz="1200">
                <a:solidFill>
                  <a:schemeClr val="tx1"/>
                </a:solidFill>
                <a:latin typeface="Arial" charset="0"/>
                <a:cs typeface="Arial" charset="0"/>
              </a:defRPr>
            </a:lvl3pPr>
            <a:lvl4pPr marL="1611721" indent="-230246" eaLnBrk="0" hangingPunct="0">
              <a:spcBef>
                <a:spcPct val="30000"/>
              </a:spcBef>
              <a:defRPr sz="1200">
                <a:solidFill>
                  <a:schemeClr val="tx1"/>
                </a:solidFill>
                <a:latin typeface="Arial" charset="0"/>
                <a:cs typeface="Arial" charset="0"/>
              </a:defRPr>
            </a:lvl4pPr>
            <a:lvl5pPr marL="2072213" indent="-230246" eaLnBrk="0" hangingPunct="0">
              <a:spcBef>
                <a:spcPct val="30000"/>
              </a:spcBef>
              <a:defRPr sz="1200">
                <a:solidFill>
                  <a:schemeClr val="tx1"/>
                </a:solidFill>
                <a:latin typeface="Arial" charset="0"/>
                <a:cs typeface="Arial" charset="0"/>
              </a:defRPr>
            </a:lvl5pPr>
            <a:lvl6pPr marL="2532705" indent="-230246" eaLnBrk="0" fontAlgn="base" hangingPunct="0">
              <a:spcBef>
                <a:spcPct val="30000"/>
              </a:spcBef>
              <a:spcAft>
                <a:spcPct val="0"/>
              </a:spcAft>
              <a:defRPr sz="1200">
                <a:solidFill>
                  <a:schemeClr val="tx1"/>
                </a:solidFill>
                <a:latin typeface="Arial" charset="0"/>
                <a:cs typeface="Arial" charset="0"/>
              </a:defRPr>
            </a:lvl6pPr>
            <a:lvl7pPr marL="2993197" indent="-230246" eaLnBrk="0" fontAlgn="base" hangingPunct="0">
              <a:spcBef>
                <a:spcPct val="30000"/>
              </a:spcBef>
              <a:spcAft>
                <a:spcPct val="0"/>
              </a:spcAft>
              <a:defRPr sz="1200">
                <a:solidFill>
                  <a:schemeClr val="tx1"/>
                </a:solidFill>
                <a:latin typeface="Arial" charset="0"/>
                <a:cs typeface="Arial" charset="0"/>
              </a:defRPr>
            </a:lvl7pPr>
            <a:lvl8pPr marL="3453689" indent="-230246" eaLnBrk="0" fontAlgn="base" hangingPunct="0">
              <a:spcBef>
                <a:spcPct val="30000"/>
              </a:spcBef>
              <a:spcAft>
                <a:spcPct val="0"/>
              </a:spcAft>
              <a:defRPr sz="1200">
                <a:solidFill>
                  <a:schemeClr val="tx1"/>
                </a:solidFill>
                <a:latin typeface="Arial" charset="0"/>
                <a:cs typeface="Arial" charset="0"/>
              </a:defRPr>
            </a:lvl8pPr>
            <a:lvl9pPr marL="3914181" indent="-230246" eaLnBrk="0" fontAlgn="base" hangingPunct="0">
              <a:spcBef>
                <a:spcPct val="30000"/>
              </a:spcBef>
              <a:spcAft>
                <a:spcPct val="0"/>
              </a:spcAft>
              <a:defRPr sz="1200">
                <a:solidFill>
                  <a:schemeClr val="tx1"/>
                </a:solidFill>
                <a:latin typeface="Arial" charset="0"/>
                <a:cs typeface="Arial" charset="0"/>
              </a:defRPr>
            </a:lvl9pPr>
          </a:lstStyle>
          <a:p>
            <a:pPr eaLnBrk="1" hangingPunct="1">
              <a:spcBef>
                <a:spcPct val="0"/>
              </a:spcBef>
            </a:pPr>
            <a:fld id="{B8E65840-E1DF-45A4-852F-C58407514E89}" type="slidenum">
              <a:rPr lang="en-US" altLang="en-US" smtClean="0"/>
              <a:pPr eaLnBrk="1" hangingPunct="1">
                <a:spcBef>
                  <a:spcPct val="0"/>
                </a:spcBef>
              </a:pPr>
              <a:t>10</a:t>
            </a:fld>
            <a:endParaRPr lang="en-US" altLang="en-US"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p:spPr>
        <p:txBody>
          <a:bodyPr/>
          <a:lstStyle/>
          <a:p>
            <a:pPr eaLnBrk="1" hangingPunct="1"/>
            <a:endParaRPr lang="en-US" altLang="en-US" smtClean="0"/>
          </a:p>
        </p:txBody>
      </p:sp>
    </p:spTree>
    <p:extLst>
      <p:ext uri="{BB962C8B-B14F-4D97-AF65-F5344CB8AC3E}">
        <p14:creationId xmlns:p14="http://schemas.microsoft.com/office/powerpoint/2010/main" val="3611366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9"/>
            <a:ext cx="7772400" cy="1470025"/>
          </a:xfrm>
        </p:spPr>
        <p:txBody>
          <a:body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D480A359-2FB3-4847-9D97-3491754AA7F9}" type="datetimeFigureOut">
              <a:rPr lang="en-US"/>
              <a:pPr>
                <a:defRPr/>
              </a:pPr>
              <a:t>11/15/2019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E82176-A547-F94B-AC51-D6E9C882CB88}" type="slidenum">
              <a:rPr lang="en-US"/>
              <a:pPr>
                <a:defRPr/>
              </a:pPr>
              <a:t>‹#›</a:t>
            </a:fld>
            <a:endParaRPr lang="en-US"/>
          </a:p>
        </p:txBody>
      </p:sp>
    </p:spTree>
    <p:extLst>
      <p:ext uri="{BB962C8B-B14F-4D97-AF65-F5344CB8AC3E}">
        <p14:creationId xmlns:p14="http://schemas.microsoft.com/office/powerpoint/2010/main" val="7884443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3BC5DAC-1A13-D34F-9418-D6257772B49C}" type="datetimeFigureOut">
              <a:rPr lang="en-US"/>
              <a:pPr>
                <a:defRPr/>
              </a:pPr>
              <a:t>11/15/2019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B9610A8-B29A-B34A-A0B5-3DF26A2EB850}" type="slidenum">
              <a:rPr lang="en-US"/>
              <a:pPr>
                <a:defRPr/>
              </a:pPr>
              <a:t>‹#›</a:t>
            </a:fld>
            <a:endParaRPr lang="en-US"/>
          </a:p>
        </p:txBody>
      </p:sp>
    </p:spTree>
    <p:extLst>
      <p:ext uri="{BB962C8B-B14F-4D97-AF65-F5344CB8AC3E}">
        <p14:creationId xmlns:p14="http://schemas.microsoft.com/office/powerpoint/2010/main" val="21546962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4EC0D93-568E-6D41-8E6D-0963A71A503C}" type="datetimeFigureOut">
              <a:rPr lang="en-US"/>
              <a:pPr>
                <a:defRPr/>
              </a:pPr>
              <a:t>11/15/2019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12D0221-73D0-6245-9CCD-73A1D8FCB5E4}" type="slidenum">
              <a:rPr lang="en-US"/>
              <a:pPr>
                <a:defRPr/>
              </a:pPr>
              <a:t>‹#›</a:t>
            </a:fld>
            <a:endParaRPr lang="en-US"/>
          </a:p>
        </p:txBody>
      </p:sp>
    </p:spTree>
    <p:extLst>
      <p:ext uri="{BB962C8B-B14F-4D97-AF65-F5344CB8AC3E}">
        <p14:creationId xmlns:p14="http://schemas.microsoft.com/office/powerpoint/2010/main" val="826510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5E41C5DD-D59A-4F4F-AE5D-806B1287CC21}" type="slidenum">
              <a:rPr lang="en-US">
                <a:solidFill>
                  <a:prstClr val="black">
                    <a:tint val="75000"/>
                  </a:prstClr>
                </a:solidFill>
              </a:rPr>
              <a:pPr>
                <a:defRPr/>
              </a:pPr>
              <a:t>‹#›</a:t>
            </a:fld>
            <a:endParaRPr lang="en-US">
              <a:solidFill>
                <a:prstClr val="black">
                  <a:tint val="75000"/>
                </a:prstClr>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3054427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398F0E22-A19A-45EA-BA29-7343DC664DEA}" type="slidenum">
              <a:rPr lang="en-US"/>
              <a:pPr>
                <a:defRPr/>
              </a:pPr>
              <a:t>‹#›</a:t>
            </a:fld>
            <a:endParaRPr lang="en-US"/>
          </a:p>
        </p:txBody>
      </p:sp>
      <p:sp>
        <p:nvSpPr>
          <p:cNvPr id="7" name="Rectangle 1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322363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2208" cy="4320"/>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defRPr/>
              </a:pPr>
              <a:endParaRPr lang="en-US" altLang="en-US" sz="2400" smtClean="0">
                <a:solidFill>
                  <a:srgbClr val="000000"/>
                </a:solidFill>
                <a:latin typeface="Times New Roman" pitchFamily="18" charset="0"/>
                <a:ea typeface="+mn-ea"/>
              </a:endParaRPr>
            </a:p>
          </p:txBody>
        </p:sp>
        <p:sp>
          <p:nvSpPr>
            <p:cNvPr id="6" name="Rectangle 4"/>
            <p:cNvSpPr>
              <a:spLocks noChangeArrowheads="1"/>
            </p:cNvSpPr>
            <p:nvPr/>
          </p:nvSpPr>
          <p:spPr bwMode="hidden">
            <a:xfrm>
              <a:off x="1081" y="1065"/>
              <a:ext cx="4679" cy="159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grpSp>
          <p:nvGrpSpPr>
            <p:cNvPr id="7" name="Group 5"/>
            <p:cNvGrpSpPr>
              <a:grpSpLocks/>
            </p:cNvGrpSpPr>
            <p:nvPr/>
          </p:nvGrpSpPr>
          <p:grpSpPr bwMode="auto">
            <a:xfrm>
              <a:off x="0" y="672"/>
              <a:ext cx="1806" cy="1989"/>
              <a:chOff x="0" y="672"/>
              <a:chExt cx="1806" cy="1989"/>
            </a:xfrm>
          </p:grpSpPr>
          <p:sp>
            <p:nvSpPr>
              <p:cNvPr id="8" name="Rectangle 6"/>
              <p:cNvSpPr>
                <a:spLocks noChangeArrowheads="1"/>
              </p:cNvSpPr>
              <p:nvPr userDrawn="1"/>
            </p:nvSpPr>
            <p:spPr bwMode="auto">
              <a:xfrm>
                <a:off x="361" y="2257"/>
                <a:ext cx="363" cy="404"/>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9" name="Rectangle 7"/>
              <p:cNvSpPr>
                <a:spLocks noChangeArrowheads="1"/>
              </p:cNvSpPr>
              <p:nvPr userDrawn="1"/>
            </p:nvSpPr>
            <p:spPr bwMode="auto">
              <a:xfrm>
                <a:off x="1081" y="1065"/>
                <a:ext cx="362" cy="405"/>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0" name="Rectangle 8"/>
              <p:cNvSpPr>
                <a:spLocks noChangeArrowheads="1"/>
              </p:cNvSpPr>
              <p:nvPr userDrawn="1"/>
            </p:nvSpPr>
            <p:spPr bwMode="auto">
              <a:xfrm>
                <a:off x="1437" y="672"/>
                <a:ext cx="369" cy="400"/>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1" name="Rectangle 9"/>
              <p:cNvSpPr>
                <a:spLocks noChangeArrowheads="1"/>
              </p:cNvSpPr>
              <p:nvPr userDrawn="1"/>
            </p:nvSpPr>
            <p:spPr bwMode="auto">
              <a:xfrm>
                <a:off x="719" y="2257"/>
                <a:ext cx="368" cy="40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2" name="Rectangle 10"/>
              <p:cNvSpPr>
                <a:spLocks noChangeArrowheads="1"/>
              </p:cNvSpPr>
              <p:nvPr userDrawn="1"/>
            </p:nvSpPr>
            <p:spPr bwMode="auto">
              <a:xfrm>
                <a:off x="1437" y="1065"/>
                <a:ext cx="369" cy="405"/>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3" name="Rectangle 11"/>
              <p:cNvSpPr>
                <a:spLocks noChangeArrowheads="1"/>
              </p:cNvSpPr>
              <p:nvPr userDrawn="1"/>
            </p:nvSpPr>
            <p:spPr bwMode="auto">
              <a:xfrm>
                <a:off x="719" y="1464"/>
                <a:ext cx="368" cy="39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4" name="Rectangle 12"/>
              <p:cNvSpPr>
                <a:spLocks noChangeArrowheads="1"/>
              </p:cNvSpPr>
              <p:nvPr userDrawn="1"/>
            </p:nvSpPr>
            <p:spPr bwMode="auto">
              <a:xfrm>
                <a:off x="0" y="1464"/>
                <a:ext cx="367" cy="39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5" name="Rectangle 13"/>
              <p:cNvSpPr>
                <a:spLocks noChangeArrowheads="1"/>
              </p:cNvSpPr>
              <p:nvPr userDrawn="1"/>
            </p:nvSpPr>
            <p:spPr bwMode="auto">
              <a:xfrm>
                <a:off x="1081" y="1464"/>
                <a:ext cx="362" cy="39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6" name="Rectangle 14"/>
              <p:cNvSpPr>
                <a:spLocks noChangeArrowheads="1"/>
              </p:cNvSpPr>
              <p:nvPr userDrawn="1"/>
            </p:nvSpPr>
            <p:spPr bwMode="auto">
              <a:xfrm>
                <a:off x="361" y="1857"/>
                <a:ext cx="363" cy="406"/>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7" name="Rectangle 15"/>
              <p:cNvSpPr>
                <a:spLocks noChangeArrowheads="1"/>
              </p:cNvSpPr>
              <p:nvPr userDrawn="1"/>
            </p:nvSpPr>
            <p:spPr bwMode="auto">
              <a:xfrm>
                <a:off x="719" y="1857"/>
                <a:ext cx="368" cy="40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grpSp>
      </p:grpSp>
      <p:pic>
        <p:nvPicPr>
          <p:cNvPr id="18" name="Picture 22" descr="redLogo"/>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162800" y="6324600"/>
            <a:ext cx="1352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19" name="Rectangle 19"/>
          <p:cNvSpPr>
            <a:spLocks noGrp="1" noChangeArrowheads="1"/>
          </p:cNvSpPr>
          <p:nvPr>
            <p:ph type="ctrTitle"/>
          </p:nvPr>
        </p:nvSpPr>
        <p:spPr>
          <a:xfrm>
            <a:off x="2971800" y="1828800"/>
            <a:ext cx="6019800" cy="2209800"/>
          </a:xfrm>
        </p:spPr>
        <p:txBody>
          <a:bodyPr/>
          <a:lstStyle>
            <a:lvl1pPr>
              <a:defRPr sz="5000">
                <a:solidFill>
                  <a:srgbClr val="FFFFFF"/>
                </a:solidFill>
              </a:defRPr>
            </a:lvl1pPr>
          </a:lstStyle>
          <a:p>
            <a:pPr lvl="0"/>
            <a:r>
              <a:rPr lang="en-US" noProof="0" smtClean="0"/>
              <a:t>Click to edit Master title style</a:t>
            </a:r>
          </a:p>
        </p:txBody>
      </p:sp>
      <p:sp>
        <p:nvSpPr>
          <p:cNvPr id="230420" name="Rectangle 20"/>
          <p:cNvSpPr>
            <a:spLocks noGrp="1" noChangeArrowheads="1"/>
          </p:cNvSpPr>
          <p:nvPr>
            <p:ph type="subTitle" idx="1"/>
          </p:nvPr>
        </p:nvSpPr>
        <p:spPr>
          <a:xfrm>
            <a:off x="2971800" y="4267200"/>
            <a:ext cx="6019800" cy="1752600"/>
          </a:xfrm>
        </p:spPr>
        <p:txBody>
          <a:bodyPr/>
          <a:lstStyle>
            <a:lvl1pPr marL="0" indent="0">
              <a:buFont typeface="Wingdings" pitchFamily="2" charset="2"/>
              <a:buNone/>
              <a:defRPr sz="3400"/>
            </a:lvl1pPr>
          </a:lstStyle>
          <a:p>
            <a:pPr lvl="0"/>
            <a:r>
              <a:rPr lang="en-US" noProof="0" smtClean="0"/>
              <a:t>Click to edit Master subtitle style</a:t>
            </a:r>
          </a:p>
        </p:txBody>
      </p:sp>
      <p:sp>
        <p:nvSpPr>
          <p:cNvPr id="19" name="Rectangle 16"/>
          <p:cNvSpPr>
            <a:spLocks noGrp="1" noChangeArrowheads="1"/>
          </p:cNvSpPr>
          <p:nvPr>
            <p:ph type="dt" sz="half" idx="10"/>
          </p:nvPr>
        </p:nvSpPr>
        <p:spPr>
          <a:xfrm>
            <a:off x="457200" y="6248400"/>
            <a:ext cx="2133600" cy="457200"/>
          </a:xfrm>
        </p:spPr>
        <p:txBody>
          <a:bodyPr/>
          <a:lstStyle>
            <a:lvl1pPr>
              <a:defRPr/>
            </a:lvl1pPr>
          </a:lstStyle>
          <a:p>
            <a:pPr>
              <a:defRPr/>
            </a:pPr>
            <a:endParaRPr lang="en-US">
              <a:solidFill>
                <a:srgbClr val="000000"/>
              </a:solidFill>
            </a:endParaRPr>
          </a:p>
        </p:txBody>
      </p:sp>
      <p:sp>
        <p:nvSpPr>
          <p:cNvPr id="20" name="Rectangle 17"/>
          <p:cNvSpPr>
            <a:spLocks noGrp="1" noChangeArrowheads="1"/>
          </p:cNvSpPr>
          <p:nvPr>
            <p:ph type="ftr" sz="quarter" idx="11"/>
          </p:nvPr>
        </p:nvSpPr>
        <p:spPr/>
        <p:txBody>
          <a:bodyPr/>
          <a:lstStyle>
            <a:lvl1pPr>
              <a:defRPr/>
            </a:lvl1pPr>
          </a:lstStyle>
          <a:p>
            <a:pPr>
              <a:defRPr/>
            </a:pPr>
            <a:endParaRPr lang="en-US">
              <a:solidFill>
                <a:srgbClr val="000000"/>
              </a:solidFill>
            </a:endParaRPr>
          </a:p>
        </p:txBody>
      </p:sp>
      <p:sp>
        <p:nvSpPr>
          <p:cNvPr id="21" name="Rectangle 18"/>
          <p:cNvSpPr>
            <a:spLocks noGrp="1" noChangeArrowheads="1"/>
          </p:cNvSpPr>
          <p:nvPr>
            <p:ph type="sldNum" sz="quarter" idx="12"/>
          </p:nvPr>
        </p:nvSpPr>
        <p:spPr/>
        <p:txBody>
          <a:bodyPr/>
          <a:lstStyle>
            <a:lvl1pPr>
              <a:defRPr/>
            </a:lvl1pPr>
          </a:lstStyle>
          <a:p>
            <a:pPr>
              <a:defRPr/>
            </a:pPr>
            <a:fld id="{34FC0A5A-769B-4BBA-AAA2-403D889D415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44287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93ADD18-A0D1-47CA-96FE-2268CE7D1495}"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5666809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0DF44E1-32BF-4865-8337-4194EC215876}"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3852145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7311A54-B2A9-4C2E-A8B0-1C1167FAEFB9}"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1653981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4B023CF1-0911-4CCB-AB44-DD5D27E94DC9}" type="slidenum">
              <a:rPr lang="en-US">
                <a:solidFill>
                  <a:srgbClr val="000000"/>
                </a:solidFill>
              </a:rPr>
              <a:pPr>
                <a:defRPr/>
              </a:pPr>
              <a:t>‹#›</a:t>
            </a:fld>
            <a:endParaRPr lang="en-US">
              <a:solidFill>
                <a:srgbClr val="000000"/>
              </a:solidFill>
            </a:endParaRPr>
          </a:p>
        </p:txBody>
      </p:sp>
      <p:sp>
        <p:nvSpPr>
          <p:cNvPr id="9"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05546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0E8636FB-E4CB-41DE-96C1-ECF123776A86}" type="slidenum">
              <a:rPr lang="en-US">
                <a:solidFill>
                  <a:srgbClr val="000000"/>
                </a:solidFill>
              </a:rPr>
              <a:pPr>
                <a:def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384152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D128603A-2399-D64A-8203-C8F297F981E8}" type="datetimeFigureOut">
              <a:rPr lang="en-US"/>
              <a:pPr>
                <a:defRPr/>
              </a:pPr>
              <a:t>11/15/2019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FF2C605-4958-CF43-AA48-80339EFDB0AF}" type="slidenum">
              <a:rPr lang="en-US"/>
              <a:pPr>
                <a:defRPr/>
              </a:pPr>
              <a:t>‹#›</a:t>
            </a:fld>
            <a:endParaRPr lang="en-US"/>
          </a:p>
        </p:txBody>
      </p:sp>
    </p:spTree>
    <p:extLst>
      <p:ext uri="{BB962C8B-B14F-4D97-AF65-F5344CB8AC3E}">
        <p14:creationId xmlns:p14="http://schemas.microsoft.com/office/powerpoint/2010/main" val="4257547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E0BF3912-EF16-4E8A-9B7C-FF8626F2B871}" type="slidenum">
              <a:rPr lang="en-US">
                <a:solidFill>
                  <a:srgbClr val="000000"/>
                </a:solidFill>
              </a:rPr>
              <a:pPr>
                <a:defRPr/>
              </a:pPr>
              <a:t>‹#›</a:t>
            </a:fld>
            <a:endParaRPr lang="en-US">
              <a:solidFill>
                <a:srgbClr val="000000"/>
              </a:solidFill>
            </a:endParaRPr>
          </a:p>
        </p:txBody>
      </p:sp>
      <p:sp>
        <p:nvSpPr>
          <p:cNvPr id="4"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5443884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3B4E1252-AD26-4213-A6EF-5924B30582C1}"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1420509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E8205863-AD80-400C-8DB9-DBDB22BD22C9}"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8883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9262417C-AE94-4309-BA69-36551FFFE786}"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2900749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457200"/>
            <a:ext cx="2057400" cy="5410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457200"/>
            <a:ext cx="60198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B7545216-DD2A-4BD6-8E24-33F396F99EB0}"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323763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4038600" cy="3886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CD2CCA76-3401-4E6E-982A-89729DB63AF4}"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53640676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981200"/>
            <a:ext cx="8229600" cy="3886200"/>
          </a:xfrm>
        </p:spPr>
        <p:txBody>
          <a:bodyPr/>
          <a:lstStyle/>
          <a:p>
            <a:pPr lvl="0"/>
            <a:endParaRPr lang="en-US" noProof="0" smtClean="0"/>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0AF8FFB3-B3C8-44EC-9751-85F1EE985060}"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92195767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457200" y="1981200"/>
            <a:ext cx="8229600" cy="3886200"/>
          </a:xfrm>
        </p:spPr>
        <p:txBody>
          <a:bodyPr/>
          <a:lstStyle/>
          <a:p>
            <a:pPr lvl="0"/>
            <a:endParaRPr lang="en-US" noProof="0" smtClean="0"/>
          </a:p>
        </p:txBody>
      </p:sp>
      <p:sp>
        <p:nvSpPr>
          <p:cNvPr id="4"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A7BE95ED-E823-4E2D-9D28-CD1EB118EE32}" type="slidenum">
              <a:rPr lang="en-US">
                <a:solidFill>
                  <a:srgbClr val="000000"/>
                </a:solidFill>
              </a:rPr>
              <a:pPr>
                <a:defRPr/>
              </a:pPr>
              <a:t>‹#›</a:t>
            </a:fld>
            <a:endParaRPr lang="en-US">
              <a:solidFill>
                <a:srgbClr val="000000"/>
              </a:solidFill>
            </a:endParaRPr>
          </a:p>
        </p:txBody>
      </p:sp>
      <p:sp>
        <p:nvSpPr>
          <p:cNvPr id="6"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649692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457200"/>
            <a:ext cx="822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809789F4-1CE7-47C9-A59B-5593985CD8CD}" type="slidenum">
              <a:rPr lang="en-US">
                <a:solidFill>
                  <a:srgbClr val="000000"/>
                </a:solidFill>
              </a:rPr>
              <a:pPr>
                <a:defRPr/>
              </a:pPr>
              <a:t>‹#›</a:t>
            </a:fld>
            <a:endParaRPr lang="en-US">
              <a:solidFill>
                <a:srgbClr val="000000"/>
              </a:solidFill>
            </a:endParaRPr>
          </a:p>
        </p:txBody>
      </p:sp>
      <p:sp>
        <p:nvSpPr>
          <p:cNvPr id="5"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8873913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45720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9812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7200" y="4000500"/>
            <a:ext cx="8229600" cy="1866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2"/>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E8C4630-233B-4836-9DC7-FC9434AA658A}" type="slidenum">
              <a:rPr lang="en-US">
                <a:solidFill>
                  <a:srgbClr val="000000"/>
                </a:solidFill>
              </a:rPr>
              <a:pPr>
                <a:defRPr/>
              </a:pPr>
              <a:t>‹#›</a:t>
            </a:fld>
            <a:endParaRPr lang="en-US">
              <a:solidFill>
                <a:srgbClr val="000000"/>
              </a:solidFill>
            </a:endParaRPr>
          </a:p>
        </p:txBody>
      </p:sp>
      <p:sp>
        <p:nvSpPr>
          <p:cNvPr id="7" name="Rectangle 16"/>
          <p:cNvSpPr>
            <a:spLocks noGrp="1" noChangeArrowheads="1"/>
          </p:cNvSpPr>
          <p:nvPr>
            <p:ph type="dt" sz="half" idx="12"/>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8225519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F71F39-3D09-F149-B1A1-DC2A7DB4A435}" type="datetimeFigureOut">
              <a:rPr lang="en-US"/>
              <a:pPr>
                <a:defRPr/>
              </a:pPr>
              <a:t>11/15/2019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A6BD0F-ABBC-C14D-BC96-77BE126A748B}" type="slidenum">
              <a:rPr lang="en-US"/>
              <a:pPr>
                <a:defRPr/>
              </a:pPr>
              <a:t>‹#›</a:t>
            </a:fld>
            <a:endParaRPr lang="en-US"/>
          </a:p>
        </p:txBody>
      </p:sp>
    </p:spTree>
    <p:extLst>
      <p:ext uri="{BB962C8B-B14F-4D97-AF65-F5344CB8AC3E}">
        <p14:creationId xmlns:p14="http://schemas.microsoft.com/office/powerpoint/2010/main" val="3944886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68501"/>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968501"/>
            <a:ext cx="4038600" cy="41576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7E7E973-E761-9943-801C-DE1E51E28431}" type="datetimeFigureOut">
              <a:rPr lang="en-US"/>
              <a:pPr>
                <a:defRPr/>
              </a:pPr>
              <a:t>11/15/2019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C35E9FC-F6D5-0349-BBED-EA7D7A9BC49B}" type="slidenum">
              <a:rPr lang="en-US"/>
              <a:pPr>
                <a:defRPr/>
              </a:pPr>
              <a:t>‹#›</a:t>
            </a:fld>
            <a:endParaRPr lang="en-US"/>
          </a:p>
        </p:txBody>
      </p:sp>
    </p:spTree>
    <p:extLst>
      <p:ext uri="{BB962C8B-B14F-4D97-AF65-F5344CB8AC3E}">
        <p14:creationId xmlns:p14="http://schemas.microsoft.com/office/powerpoint/2010/main" val="1785265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18ACE534-2B3A-FA4B-B87A-8AC244117610}" type="datetimeFigureOut">
              <a:rPr lang="en-US"/>
              <a:pPr>
                <a:defRPr/>
              </a:pPr>
              <a:t>11/15/2019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B5B94E0-5E06-6D42-A41D-50D581B40900}" type="slidenum">
              <a:rPr lang="en-US"/>
              <a:pPr>
                <a:defRPr/>
              </a:pPr>
              <a:t>‹#›</a:t>
            </a:fld>
            <a:endParaRPr lang="en-US"/>
          </a:p>
        </p:txBody>
      </p:sp>
    </p:spTree>
    <p:extLst>
      <p:ext uri="{BB962C8B-B14F-4D97-AF65-F5344CB8AC3E}">
        <p14:creationId xmlns:p14="http://schemas.microsoft.com/office/powerpoint/2010/main" val="7603941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2CDFFB5-C0BC-DE4D-9A38-E0EE75FC9E15}" type="datetimeFigureOut">
              <a:rPr lang="en-US"/>
              <a:pPr>
                <a:defRPr/>
              </a:pPr>
              <a:t>11/15/2019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2AB7D4D-4E81-5B40-91F6-CF14C25F8623}" type="slidenum">
              <a:rPr lang="en-US"/>
              <a:pPr>
                <a:defRPr/>
              </a:pPr>
              <a:t>‹#›</a:t>
            </a:fld>
            <a:endParaRPr lang="en-US"/>
          </a:p>
        </p:txBody>
      </p:sp>
    </p:spTree>
    <p:extLst>
      <p:ext uri="{BB962C8B-B14F-4D97-AF65-F5344CB8AC3E}">
        <p14:creationId xmlns:p14="http://schemas.microsoft.com/office/powerpoint/2010/main" val="876286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F42570F-F7E3-1F40-B6F3-59FE945D5A70}" type="datetimeFigureOut">
              <a:rPr lang="en-US"/>
              <a:pPr>
                <a:defRPr/>
              </a:pPr>
              <a:t>11/15/2019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35B2FA7-4FDB-5643-811E-7991DEE50B01}" type="slidenum">
              <a:rPr lang="en-US"/>
              <a:pPr>
                <a:defRPr/>
              </a:pPr>
              <a:t>‹#›</a:t>
            </a:fld>
            <a:endParaRPr lang="en-US"/>
          </a:p>
        </p:txBody>
      </p:sp>
    </p:spTree>
    <p:extLst>
      <p:ext uri="{BB962C8B-B14F-4D97-AF65-F5344CB8AC3E}">
        <p14:creationId xmlns:p14="http://schemas.microsoft.com/office/powerpoint/2010/main" val="27793071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371E9B0-C3DF-544F-BB14-A487ECCC7F43}" type="datetimeFigureOut">
              <a:rPr lang="en-US"/>
              <a:pPr>
                <a:defRPr/>
              </a:pPr>
              <a:t>11/15/2019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1DD8B14-AE1E-054C-8668-93D0F0400A18}" type="slidenum">
              <a:rPr lang="en-US"/>
              <a:pPr>
                <a:defRPr/>
              </a:pPr>
              <a:t>‹#›</a:t>
            </a:fld>
            <a:endParaRPr lang="en-US"/>
          </a:p>
        </p:txBody>
      </p:sp>
    </p:spTree>
    <p:extLst>
      <p:ext uri="{BB962C8B-B14F-4D97-AF65-F5344CB8AC3E}">
        <p14:creationId xmlns:p14="http://schemas.microsoft.com/office/powerpoint/2010/main" val="40594024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5C4B1CF-5E0C-5D41-A3E2-D78942339385}" type="datetimeFigureOut">
              <a:rPr lang="en-US"/>
              <a:pPr>
                <a:defRPr/>
              </a:pPr>
              <a:t>11/15/2019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EF0004-A563-C64B-9FAD-6198662E1BD1}" type="slidenum">
              <a:rPr lang="en-US"/>
              <a:pPr>
                <a:defRPr/>
              </a:pPr>
              <a:t>‹#›</a:t>
            </a:fld>
            <a:endParaRPr lang="en-US"/>
          </a:p>
        </p:txBody>
      </p:sp>
    </p:spTree>
    <p:extLst>
      <p:ext uri="{BB962C8B-B14F-4D97-AF65-F5344CB8AC3E}">
        <p14:creationId xmlns:p14="http://schemas.microsoft.com/office/powerpoint/2010/main" val="1214909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2.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900117"/>
            <a:ext cx="8229600" cy="1068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Headline Line One</a:t>
            </a:r>
            <a:br>
              <a:rPr lang="en-US" dirty="0"/>
            </a:br>
            <a:r>
              <a:rPr lang="en-US" dirty="0"/>
              <a:t>Headline Line Two</a:t>
            </a:r>
          </a:p>
        </p:txBody>
      </p:sp>
      <p:sp>
        <p:nvSpPr>
          <p:cNvPr id="1027" name="Text Placeholder 2"/>
          <p:cNvSpPr>
            <a:spLocks noGrp="1"/>
          </p:cNvSpPr>
          <p:nvPr>
            <p:ph type="body" idx="1"/>
          </p:nvPr>
        </p:nvSpPr>
        <p:spPr bwMode="auto">
          <a:xfrm>
            <a:off x="457200" y="3022604"/>
            <a:ext cx="8229600"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Arial" panose="020B0604020202020204" pitchFamily="34" charset="0"/>
                <a:ea typeface="+mn-ea"/>
                <a:cs typeface="Arial" panose="020B0604020202020204" pitchFamily="34" charset="0"/>
              </a:defRPr>
            </a:lvl1pPr>
          </a:lstStyle>
          <a:p>
            <a:pPr>
              <a:defRPr/>
            </a:pPr>
            <a:fld id="{C944504B-B211-B34D-97AF-78446C71FCDD}" type="datetimeFigureOut">
              <a:rPr lang="en-US" smtClean="0"/>
              <a:pPr>
                <a:defRPr/>
              </a:pPr>
              <a:t>11/15/2019</a:t>
            </a:fld>
            <a:endParaRPr lang="en-US" dirty="0"/>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Arial" panose="020B0604020202020204" pitchFamily="34" charset="0"/>
                <a:ea typeface="+mn-ea"/>
                <a:cs typeface="Arial" panose="020B0604020202020204" pitchFamily="34" charset="0"/>
              </a:defRPr>
            </a:lvl1pPr>
          </a:lstStyle>
          <a:p>
            <a:pPr>
              <a:defRPr/>
            </a:pPr>
            <a:endParaRPr lang="en-US" dirty="0"/>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ea typeface="+mn-ea"/>
                <a:cs typeface="+mn-cs"/>
              </a:defRPr>
            </a:lvl1pPr>
          </a:lstStyle>
          <a:p>
            <a:pPr>
              <a:defRPr/>
            </a:pPr>
            <a:fld id="{0EF7D53D-272A-624E-BE3D-99D13E2B4193}" type="slidenum">
              <a:rPr lang="en-US"/>
              <a:pPr>
                <a:defRPr/>
              </a:pPr>
              <a:t>‹#›</a:t>
            </a:fld>
            <a:endParaRPr lang="en-US" dirty="0"/>
          </a:p>
        </p:txBody>
      </p:sp>
      <p:pic>
        <p:nvPicPr>
          <p:cNvPr id="3" name="Picture 2"/>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0" y="0"/>
            <a:ext cx="9144000" cy="457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98" r:id="rId12"/>
    <p:sldLayoutId id="2147483799" r:id="rId13"/>
  </p:sldLayoutIdLst>
  <p:txStyles>
    <p:titleStyle>
      <a:lvl1pPr algn="ctr" defTabSz="457200" rtl="0" eaLnBrk="1" fontAlgn="base" hangingPunct="1">
        <a:spcBef>
          <a:spcPct val="0"/>
        </a:spcBef>
        <a:spcAft>
          <a:spcPct val="0"/>
        </a:spcAft>
        <a:defRPr sz="3200" b="1" kern="1200">
          <a:solidFill>
            <a:schemeClr val="tx1"/>
          </a:solidFill>
          <a:latin typeface="Arial"/>
          <a:ea typeface="ＭＳ Ｐゴシック" charset="0"/>
          <a:cs typeface="Arial"/>
        </a:defRPr>
      </a:lvl1pPr>
      <a:lvl2pPr algn="ctr" defTabSz="457200" rtl="0" eaLnBrk="1" fontAlgn="base" hangingPunct="1">
        <a:spcBef>
          <a:spcPct val="0"/>
        </a:spcBef>
        <a:spcAft>
          <a:spcPct val="0"/>
        </a:spcAft>
        <a:defRPr sz="3200" b="1">
          <a:solidFill>
            <a:schemeClr val="tx1"/>
          </a:solidFill>
          <a:latin typeface="Arial" charset="0"/>
          <a:ea typeface="ＭＳ Ｐゴシック" charset="0"/>
        </a:defRPr>
      </a:lvl2pPr>
      <a:lvl3pPr algn="ctr" defTabSz="457200" rtl="0" eaLnBrk="1" fontAlgn="base" hangingPunct="1">
        <a:spcBef>
          <a:spcPct val="0"/>
        </a:spcBef>
        <a:spcAft>
          <a:spcPct val="0"/>
        </a:spcAft>
        <a:defRPr sz="3200" b="1">
          <a:solidFill>
            <a:schemeClr val="tx1"/>
          </a:solidFill>
          <a:latin typeface="Arial" charset="0"/>
          <a:ea typeface="ＭＳ Ｐゴシック" charset="0"/>
        </a:defRPr>
      </a:lvl3pPr>
      <a:lvl4pPr algn="ctr" defTabSz="457200" rtl="0" eaLnBrk="1" fontAlgn="base" hangingPunct="1">
        <a:spcBef>
          <a:spcPct val="0"/>
        </a:spcBef>
        <a:spcAft>
          <a:spcPct val="0"/>
        </a:spcAft>
        <a:defRPr sz="3200" b="1">
          <a:solidFill>
            <a:schemeClr val="tx1"/>
          </a:solidFill>
          <a:latin typeface="Arial" charset="0"/>
          <a:ea typeface="ＭＳ Ｐゴシック" charset="0"/>
        </a:defRPr>
      </a:lvl4pPr>
      <a:lvl5pPr algn="ctr" defTabSz="457200" rtl="0" eaLnBrk="1" fontAlgn="base" hangingPunct="1">
        <a:spcBef>
          <a:spcPct val="0"/>
        </a:spcBef>
        <a:spcAft>
          <a:spcPct val="0"/>
        </a:spcAft>
        <a:defRPr sz="3200" b="1">
          <a:solidFill>
            <a:schemeClr val="tx1"/>
          </a:solidFill>
          <a:latin typeface="Arial" charset="0"/>
          <a:ea typeface="ＭＳ Ｐゴシック" charset="0"/>
        </a:defRPr>
      </a:lvl5pPr>
      <a:lvl6pPr marL="457200" algn="ctr" defTabSz="457200" rtl="0" eaLnBrk="1" fontAlgn="base" hangingPunct="1">
        <a:spcBef>
          <a:spcPct val="0"/>
        </a:spcBef>
        <a:spcAft>
          <a:spcPct val="0"/>
        </a:spcAft>
        <a:defRPr sz="3200" b="1">
          <a:solidFill>
            <a:schemeClr val="tx1"/>
          </a:solidFill>
          <a:latin typeface="Arial" charset="0"/>
          <a:ea typeface="ＭＳ Ｐゴシック" charset="0"/>
        </a:defRPr>
      </a:lvl6pPr>
      <a:lvl7pPr marL="914400" algn="ctr" defTabSz="457200" rtl="0" eaLnBrk="1" fontAlgn="base" hangingPunct="1">
        <a:spcBef>
          <a:spcPct val="0"/>
        </a:spcBef>
        <a:spcAft>
          <a:spcPct val="0"/>
        </a:spcAft>
        <a:defRPr sz="3200" b="1">
          <a:solidFill>
            <a:schemeClr val="tx1"/>
          </a:solidFill>
          <a:latin typeface="Arial" charset="0"/>
          <a:ea typeface="ＭＳ Ｐゴシック" charset="0"/>
        </a:defRPr>
      </a:lvl7pPr>
      <a:lvl8pPr marL="1371600" algn="ctr" defTabSz="457200" rtl="0" eaLnBrk="1" fontAlgn="base" hangingPunct="1">
        <a:spcBef>
          <a:spcPct val="0"/>
        </a:spcBef>
        <a:spcAft>
          <a:spcPct val="0"/>
        </a:spcAft>
        <a:defRPr sz="3200" b="1">
          <a:solidFill>
            <a:schemeClr val="tx1"/>
          </a:solidFill>
          <a:latin typeface="Arial" charset="0"/>
          <a:ea typeface="ＭＳ Ｐゴシック" charset="0"/>
        </a:defRPr>
      </a:lvl8pPr>
      <a:lvl9pPr marL="1828800" algn="ctr" defTabSz="457200" rtl="0" eaLnBrk="1" fontAlgn="base" hangingPunct="1">
        <a:spcBef>
          <a:spcPct val="0"/>
        </a:spcBef>
        <a:spcAft>
          <a:spcPct val="0"/>
        </a:spcAft>
        <a:defRPr sz="3200" b="1">
          <a:solidFill>
            <a:schemeClr val="tx1"/>
          </a:solidFill>
          <a:latin typeface="Arial" charset="0"/>
          <a:ea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1pPr>
      <a:lvl2pPr marL="742950" indent="-285750" algn="l" defTabSz="457200" rtl="0" eaLnBrk="1" fontAlgn="base" hangingPunct="1">
        <a:spcBef>
          <a:spcPct val="20000"/>
        </a:spcBef>
        <a:spcAft>
          <a:spcPct val="0"/>
        </a:spcAft>
        <a:buFont typeface="Arial" charset="0"/>
        <a:buChar char="–"/>
        <a:defRPr sz="2400" kern="1200">
          <a:solidFill>
            <a:schemeClr val="tx1"/>
          </a:solidFill>
          <a:latin typeface="Arial"/>
          <a:ea typeface="ＭＳ Ｐゴシック" charset="0"/>
          <a:cs typeface="Arial"/>
        </a:defRPr>
      </a:lvl2pPr>
      <a:lvl3pPr marL="1143000" indent="-228600" algn="l" defTabSz="457200" rtl="0" eaLnBrk="1" fontAlgn="base" hangingPunct="1">
        <a:spcBef>
          <a:spcPct val="20000"/>
        </a:spcBef>
        <a:spcAft>
          <a:spcPct val="0"/>
        </a:spcAft>
        <a:buFont typeface="Arial" charset="0"/>
        <a:buChar char="•"/>
        <a:defRPr kern="1200">
          <a:solidFill>
            <a:schemeClr val="tx1"/>
          </a:solidFill>
          <a:latin typeface="Arial"/>
          <a:ea typeface="ＭＳ Ｐゴシック" charset="0"/>
          <a:cs typeface="Arial"/>
        </a:defRPr>
      </a:lvl3pPr>
      <a:lvl4pPr marL="1600200" indent="-228600" algn="l" defTabSz="457200" rtl="0" eaLnBrk="1" fontAlgn="base" hangingPunct="1">
        <a:spcBef>
          <a:spcPct val="20000"/>
        </a:spcBef>
        <a:spcAft>
          <a:spcPct val="0"/>
        </a:spcAft>
        <a:buFont typeface="Arial" charset="0"/>
        <a:buChar char="–"/>
        <a:defRPr sz="1400" kern="1200">
          <a:solidFill>
            <a:schemeClr val="tx1"/>
          </a:solidFill>
          <a:latin typeface="Arial"/>
          <a:ea typeface="ＭＳ Ｐゴシック" charset="0"/>
          <a:cs typeface="Arial"/>
        </a:defRPr>
      </a:lvl4pPr>
      <a:lvl5pPr marL="2057400" indent="-228600" algn="l" defTabSz="457200" rtl="0" eaLnBrk="1" fontAlgn="base" hangingPunct="1">
        <a:spcBef>
          <a:spcPct val="20000"/>
        </a:spcBef>
        <a:spcAft>
          <a:spcPct val="0"/>
        </a:spcAft>
        <a:buFont typeface="Arial" charset="0"/>
        <a:buChar char="»"/>
        <a:defRPr sz="1000" kern="1200">
          <a:solidFill>
            <a:schemeClr val="tx1"/>
          </a:solidFill>
          <a:latin typeface="Arial"/>
          <a:ea typeface="ＭＳ Ｐゴシック" charset="0"/>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9378" name="Rectangle 2"/>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vl1pPr>
          </a:lstStyle>
          <a:p>
            <a:pPr defTabSz="914400">
              <a:defRPr/>
            </a:pPr>
            <a:endParaRPr lang="en-US">
              <a:solidFill>
                <a:srgbClr val="000000"/>
              </a:solidFill>
              <a:latin typeface="Arial" charset="0"/>
              <a:ea typeface="+mn-ea"/>
              <a:cs typeface="Arial" charset="0"/>
            </a:endParaRPr>
          </a:p>
        </p:txBody>
      </p:sp>
      <p:sp>
        <p:nvSpPr>
          <p:cNvPr id="229379" name="Rectangle 3"/>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Black" pitchFamily="34" charset="0"/>
              </a:defRPr>
            </a:lvl1pPr>
          </a:lstStyle>
          <a:p>
            <a:pPr defTabSz="914400">
              <a:defRPr/>
            </a:pPr>
            <a:fld id="{D924B0BE-B13C-46F4-89F1-D85A25CFA138}" type="slidenum">
              <a:rPr lang="en-US">
                <a:solidFill>
                  <a:srgbClr val="000000"/>
                </a:solidFill>
                <a:ea typeface="+mn-ea"/>
                <a:cs typeface="Arial" charset="0"/>
              </a:rPr>
              <a:pPr defTabSz="914400">
                <a:defRPr/>
              </a:pPr>
              <a:t>‹#›</a:t>
            </a:fld>
            <a:endParaRPr lang="en-US">
              <a:solidFill>
                <a:srgbClr val="000000"/>
              </a:solidFill>
              <a:ea typeface="+mn-ea"/>
              <a:cs typeface="Arial" charset="0"/>
            </a:endParaRPr>
          </a:p>
        </p:txBody>
      </p:sp>
      <p:grpSp>
        <p:nvGrpSpPr>
          <p:cNvPr id="1028" name="Group 4"/>
          <p:cNvGrpSpPr>
            <a:grpSpLocks/>
          </p:cNvGrpSpPr>
          <p:nvPr/>
        </p:nvGrpSpPr>
        <p:grpSpPr bwMode="auto">
          <a:xfrm>
            <a:off x="0" y="0"/>
            <a:ext cx="9144000" cy="546100"/>
            <a:chOff x="0" y="0"/>
            <a:chExt cx="5760" cy="344"/>
          </a:xfrm>
        </p:grpSpPr>
        <p:sp>
          <p:nvSpPr>
            <p:cNvPr id="1033" name="Rectangle 5"/>
            <p:cNvSpPr>
              <a:spLocks noChangeArrowheads="1"/>
            </p:cNvSpPr>
            <p:nvPr/>
          </p:nvSpPr>
          <p:spPr bwMode="auto">
            <a:xfrm>
              <a:off x="0" y="0"/>
              <a:ext cx="180" cy="336"/>
            </a:xfrm>
            <a:prstGeom prst="rect">
              <a:avLst/>
            </a:prstGeom>
            <a:gradFill rotWithShape="0">
              <a:gsLst>
                <a:gs pos="0">
                  <a:schemeClr val="folHlink"/>
                </a:gs>
                <a:gs pos="100000">
                  <a:schemeClr val="bg1"/>
                </a:gs>
              </a:gsLst>
              <a:lin ang="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defTabSz="914400" eaLnBrk="1" hangingPunct="1">
                <a:defRPr/>
              </a:pPr>
              <a:endParaRPr lang="en-US" altLang="en-US" sz="2400" smtClean="0">
                <a:solidFill>
                  <a:srgbClr val="000000"/>
                </a:solidFill>
                <a:latin typeface="Times New Roman" pitchFamily="18" charset="0"/>
                <a:ea typeface="+mn-ea"/>
              </a:endParaRPr>
            </a:p>
          </p:txBody>
        </p:sp>
        <p:sp>
          <p:nvSpPr>
            <p:cNvPr id="1034" name="Rectangle 6"/>
            <p:cNvSpPr>
              <a:spLocks noChangeArrowheads="1"/>
            </p:cNvSpPr>
            <p:nvPr/>
          </p:nvSpPr>
          <p:spPr bwMode="auto">
            <a:xfrm>
              <a:off x="260" y="85"/>
              <a:ext cx="5500" cy="173"/>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035" name="Rectangle 7"/>
            <p:cNvSpPr>
              <a:spLocks noChangeArrowheads="1"/>
            </p:cNvSpPr>
            <p:nvPr/>
          </p:nvSpPr>
          <p:spPr bwMode="auto">
            <a:xfrm>
              <a:off x="258" y="85"/>
              <a:ext cx="87" cy="89"/>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mtClean="0">
                <a:solidFill>
                  <a:srgbClr val="666699"/>
                </a:solidFill>
                <a:ea typeface="+mn-ea"/>
              </a:endParaRPr>
            </a:p>
          </p:txBody>
        </p:sp>
        <p:sp>
          <p:nvSpPr>
            <p:cNvPr id="1036" name="Rectangle 8"/>
            <p:cNvSpPr>
              <a:spLocks noChangeArrowheads="1"/>
            </p:cNvSpPr>
            <p:nvPr/>
          </p:nvSpPr>
          <p:spPr bwMode="auto">
            <a:xfrm>
              <a:off x="345" y="0"/>
              <a:ext cx="88"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mtClean="0">
                <a:solidFill>
                  <a:srgbClr val="666699"/>
                </a:solidFill>
                <a:ea typeface="+mn-ea"/>
              </a:endParaRPr>
            </a:p>
          </p:txBody>
        </p:sp>
        <p:sp>
          <p:nvSpPr>
            <p:cNvPr id="1037" name="Rectangle 9"/>
            <p:cNvSpPr>
              <a:spLocks noChangeArrowheads="1"/>
            </p:cNvSpPr>
            <p:nvPr/>
          </p:nvSpPr>
          <p:spPr bwMode="auto">
            <a:xfrm>
              <a:off x="345" y="85"/>
              <a:ext cx="88" cy="89"/>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mtClean="0">
                <a:solidFill>
                  <a:srgbClr val="9999CC"/>
                </a:solidFill>
                <a:ea typeface="+mn-ea"/>
              </a:endParaRPr>
            </a:p>
          </p:txBody>
        </p:sp>
        <p:sp>
          <p:nvSpPr>
            <p:cNvPr id="1038" name="Rectangle 10"/>
            <p:cNvSpPr>
              <a:spLocks noChangeArrowheads="1"/>
            </p:cNvSpPr>
            <p:nvPr/>
          </p:nvSpPr>
          <p:spPr bwMode="auto">
            <a:xfrm>
              <a:off x="173" y="173"/>
              <a:ext cx="86" cy="87"/>
            </a:xfrm>
            <a:prstGeom prst="rect">
              <a:avLst/>
            </a:prstGeom>
            <a:solidFill>
              <a:schemeClr val="fo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mtClean="0">
                <a:solidFill>
                  <a:srgbClr val="666699"/>
                </a:solidFill>
                <a:ea typeface="+mn-ea"/>
              </a:endParaRPr>
            </a:p>
          </p:txBody>
        </p:sp>
        <p:sp>
          <p:nvSpPr>
            <p:cNvPr id="1039" name="Rectangle 11"/>
            <p:cNvSpPr>
              <a:spLocks noChangeArrowheads="1"/>
            </p:cNvSpPr>
            <p:nvPr/>
          </p:nvSpPr>
          <p:spPr bwMode="auto">
            <a:xfrm>
              <a:off x="83" y="86"/>
              <a:ext cx="89" cy="87"/>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z="2400" smtClean="0">
                <a:solidFill>
                  <a:srgbClr val="000000"/>
                </a:solidFill>
                <a:latin typeface="Times New Roman" pitchFamily="18" charset="0"/>
                <a:ea typeface="+mn-ea"/>
              </a:endParaRPr>
            </a:p>
          </p:txBody>
        </p:sp>
        <p:sp>
          <p:nvSpPr>
            <p:cNvPr id="1040" name="Rectangle 12"/>
            <p:cNvSpPr>
              <a:spLocks noChangeArrowheads="1"/>
            </p:cNvSpPr>
            <p:nvPr/>
          </p:nvSpPr>
          <p:spPr bwMode="auto">
            <a:xfrm>
              <a:off x="258" y="171"/>
              <a:ext cx="87" cy="87"/>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mtClean="0">
                <a:solidFill>
                  <a:srgbClr val="9999CC"/>
                </a:solidFill>
                <a:ea typeface="+mn-ea"/>
              </a:endParaRPr>
            </a:p>
          </p:txBody>
        </p:sp>
        <p:sp>
          <p:nvSpPr>
            <p:cNvPr id="1041" name="Rectangle 13"/>
            <p:cNvSpPr>
              <a:spLocks noChangeArrowheads="1"/>
            </p:cNvSpPr>
            <p:nvPr/>
          </p:nvSpPr>
          <p:spPr bwMode="auto">
            <a:xfrm>
              <a:off x="173" y="258"/>
              <a:ext cx="86" cy="86"/>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defTabSz="914400" eaLnBrk="1" hangingPunct="1">
                <a:defRPr/>
              </a:pPr>
              <a:endParaRPr lang="en-US" altLang="en-US" smtClean="0">
                <a:solidFill>
                  <a:srgbClr val="9999CC"/>
                </a:solidFill>
                <a:ea typeface="+mn-ea"/>
              </a:endParaRPr>
            </a:p>
          </p:txBody>
        </p:sp>
      </p:grpSp>
      <p:sp>
        <p:nvSpPr>
          <p:cNvPr id="1029" name="Rectangle 14"/>
          <p:cNvSpPr>
            <a:spLocks noGrp="1" noChangeArrowheads="1"/>
          </p:cNvSpPr>
          <p:nvPr>
            <p:ph type="title"/>
          </p:nvPr>
        </p:nvSpPr>
        <p:spPr bwMode="auto">
          <a:xfrm>
            <a:off x="457200" y="4572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15"/>
          <p:cNvSpPr>
            <a:spLocks noGrp="1" noChangeArrowheads="1"/>
          </p:cNvSpPr>
          <p:nvPr>
            <p:ph type="body" idx="1"/>
          </p:nvPr>
        </p:nvSpPr>
        <p:spPr bwMode="auto">
          <a:xfrm>
            <a:off x="457200" y="1981200"/>
            <a:ext cx="8229600"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229392" name="Rectangle 16"/>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defTabSz="914400">
              <a:defRPr/>
            </a:pPr>
            <a:endParaRPr lang="en-US">
              <a:solidFill>
                <a:srgbClr val="000000"/>
              </a:solidFill>
              <a:latin typeface="Arial" charset="0"/>
              <a:ea typeface="+mn-ea"/>
              <a:cs typeface="Arial" charset="0"/>
            </a:endParaRPr>
          </a:p>
        </p:txBody>
      </p:sp>
      <p:pic>
        <p:nvPicPr>
          <p:cNvPr id="1032" name="Picture 18" descr="red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086600" y="6248400"/>
            <a:ext cx="135255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2940529"/>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Lst>
  <p:txStyles>
    <p:titleStyle>
      <a:lvl1pPr algn="l" rtl="0" eaLnBrk="0" fontAlgn="base" hangingPunct="0">
        <a:spcBef>
          <a:spcPct val="0"/>
        </a:spcBef>
        <a:spcAft>
          <a:spcPct val="0"/>
        </a:spcAft>
        <a:defRPr sz="4400">
          <a:solidFill>
            <a:schemeClr val="tx1"/>
          </a:solidFill>
          <a:latin typeface="+mj-lt"/>
          <a:ea typeface="+mj-ea"/>
          <a:cs typeface="+mj-cs"/>
        </a:defRPr>
      </a:lvl1pPr>
      <a:lvl2pPr algn="l" rtl="0" eaLnBrk="0" fontAlgn="base" hangingPunct="0">
        <a:spcBef>
          <a:spcPct val="0"/>
        </a:spcBef>
        <a:spcAft>
          <a:spcPct val="0"/>
        </a:spcAft>
        <a:defRPr sz="4400">
          <a:solidFill>
            <a:schemeClr val="tx1"/>
          </a:solidFill>
          <a:latin typeface="Arial" charset="0"/>
          <a:cs typeface="Arial" charset="0"/>
        </a:defRPr>
      </a:lvl2pPr>
      <a:lvl3pPr algn="l" rtl="0" eaLnBrk="0" fontAlgn="base" hangingPunct="0">
        <a:spcBef>
          <a:spcPct val="0"/>
        </a:spcBef>
        <a:spcAft>
          <a:spcPct val="0"/>
        </a:spcAft>
        <a:defRPr sz="4400">
          <a:solidFill>
            <a:schemeClr val="tx1"/>
          </a:solidFill>
          <a:latin typeface="Arial" charset="0"/>
          <a:cs typeface="Arial" charset="0"/>
        </a:defRPr>
      </a:lvl3pPr>
      <a:lvl4pPr algn="l" rtl="0" eaLnBrk="0" fontAlgn="base" hangingPunct="0">
        <a:spcBef>
          <a:spcPct val="0"/>
        </a:spcBef>
        <a:spcAft>
          <a:spcPct val="0"/>
        </a:spcAft>
        <a:defRPr sz="4400">
          <a:solidFill>
            <a:schemeClr val="tx1"/>
          </a:solidFill>
          <a:latin typeface="Arial" charset="0"/>
          <a:cs typeface="Arial" charset="0"/>
        </a:defRPr>
      </a:lvl4pPr>
      <a:lvl5pPr algn="l" rtl="0" eaLnBrk="0" fontAlgn="base" hangingPunct="0">
        <a:spcBef>
          <a:spcPct val="0"/>
        </a:spcBef>
        <a:spcAft>
          <a:spcPct val="0"/>
        </a:spcAft>
        <a:defRPr sz="4400">
          <a:solidFill>
            <a:schemeClr val="tx1"/>
          </a:solidFill>
          <a:latin typeface="Arial" charset="0"/>
          <a:cs typeface="Arial" charset="0"/>
        </a:defRPr>
      </a:lvl5pPr>
      <a:lvl6pPr marL="457200" algn="l" rtl="0" fontAlgn="base">
        <a:spcBef>
          <a:spcPct val="0"/>
        </a:spcBef>
        <a:spcAft>
          <a:spcPct val="0"/>
        </a:spcAft>
        <a:defRPr sz="4400">
          <a:solidFill>
            <a:schemeClr val="tx1"/>
          </a:solidFill>
          <a:latin typeface="Arial" charset="0"/>
          <a:cs typeface="Arial" charset="0"/>
        </a:defRPr>
      </a:lvl6pPr>
      <a:lvl7pPr marL="914400" algn="l" rtl="0" fontAlgn="base">
        <a:spcBef>
          <a:spcPct val="0"/>
        </a:spcBef>
        <a:spcAft>
          <a:spcPct val="0"/>
        </a:spcAft>
        <a:defRPr sz="4400">
          <a:solidFill>
            <a:schemeClr val="tx1"/>
          </a:solidFill>
          <a:latin typeface="Arial" charset="0"/>
          <a:cs typeface="Arial" charset="0"/>
        </a:defRPr>
      </a:lvl7pPr>
      <a:lvl8pPr marL="1371600" algn="l" rtl="0" fontAlgn="base">
        <a:spcBef>
          <a:spcPct val="0"/>
        </a:spcBef>
        <a:spcAft>
          <a:spcPct val="0"/>
        </a:spcAft>
        <a:defRPr sz="4400">
          <a:solidFill>
            <a:schemeClr val="tx1"/>
          </a:solidFill>
          <a:latin typeface="Arial" charset="0"/>
          <a:cs typeface="Arial" charset="0"/>
        </a:defRPr>
      </a:lvl8pPr>
      <a:lvl9pPr marL="1828800" algn="l" rtl="0" fontAlgn="base">
        <a:spcBef>
          <a:spcPct val="0"/>
        </a:spcBef>
        <a:spcAft>
          <a:spcPct val="0"/>
        </a:spcAft>
        <a:defRPr sz="4400">
          <a:solidFill>
            <a:schemeClr val="tx1"/>
          </a:solidFill>
          <a:latin typeface="Arial" charset="0"/>
          <a:cs typeface="Arial" charset="0"/>
        </a:defRPr>
      </a:lvl9pPr>
    </p:titleStyle>
    <p:bodyStyle>
      <a:lvl1pPr marL="342900" indent="-342900" algn="l" rtl="0" eaLnBrk="0" fontAlgn="base" hangingPunct="0">
        <a:spcBef>
          <a:spcPct val="20000"/>
        </a:spcBef>
        <a:spcAft>
          <a:spcPct val="0"/>
        </a:spcAft>
        <a:buClr>
          <a:schemeClr val="bg2"/>
        </a:buClr>
        <a:buSzPct val="75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80000"/>
        <a:buFont typeface="Wingdings" pitchFamily="2" charset="2"/>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bg2"/>
        </a:buClr>
        <a:buSzPct val="65000"/>
        <a:buFont typeface="Wingdings" pitchFamily="2" charset="2"/>
        <a:buChar char="n"/>
        <a:defRPr sz="2400">
          <a:solidFill>
            <a:schemeClr val="tx1"/>
          </a:solidFill>
          <a:latin typeface="+mn-lt"/>
          <a:cs typeface="+mn-cs"/>
        </a:defRPr>
      </a:lvl3pPr>
      <a:lvl4pPr marL="1600200" indent="-228600" algn="l" rtl="0" eaLnBrk="0" fontAlgn="base" hangingPunct="0">
        <a:spcBef>
          <a:spcPct val="20000"/>
        </a:spcBef>
        <a:spcAft>
          <a:spcPct val="0"/>
        </a:spcAft>
        <a:buClr>
          <a:schemeClr val="accent2"/>
        </a:buClr>
        <a:buSzPct val="70000"/>
        <a:buFont typeface="Wingdings" pitchFamily="2" charset="2"/>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bg2"/>
        </a:buClr>
        <a:buFont typeface="Wingdings" pitchFamily="2" charset="2"/>
        <a:buChar char="§"/>
        <a:defRPr sz="2000">
          <a:solidFill>
            <a:schemeClr val="tx1"/>
          </a:solidFill>
          <a:latin typeface="+mn-lt"/>
          <a:cs typeface="+mn-cs"/>
        </a:defRPr>
      </a:lvl5pPr>
      <a:lvl6pPr marL="25146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bg2"/>
        </a:buClr>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4.png"/><Relationship Id="rId5" Type="http://schemas.openxmlformats.org/officeDocument/2006/relationships/image" Target="../media/image12.jpe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9.png"/><Relationship Id="rId5" Type="http://schemas.openxmlformats.org/officeDocument/2006/relationships/image" Target="../media/image13.jpe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wav"/><Relationship Id="rId1" Type="http://schemas.microsoft.com/office/2007/relationships/media" Target="../media/media12.wav"/><Relationship Id="rId5" Type="http://schemas.openxmlformats.org/officeDocument/2006/relationships/image" Target="../media/image9.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wav"/><Relationship Id="rId1" Type="http://schemas.microsoft.com/office/2007/relationships/media" Target="../media/media13.wav"/><Relationship Id="rId5" Type="http://schemas.openxmlformats.org/officeDocument/2006/relationships/image" Target="../media/image9.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wav"/><Relationship Id="rId1" Type="http://schemas.microsoft.com/office/2007/relationships/media" Target="../media/media14.wav"/><Relationship Id="rId5" Type="http://schemas.openxmlformats.org/officeDocument/2006/relationships/image" Target="../media/image9.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15.wav"/><Relationship Id="rId7" Type="http://schemas.openxmlformats.org/officeDocument/2006/relationships/image" Target="../media/image14.wmf"/><Relationship Id="rId2" Type="http://schemas.microsoft.com/office/2007/relationships/media" Target="../media/media15.wav"/><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14.xml"/><Relationship Id="rId4"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9.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9.png"/><Relationship Id="rId5" Type="http://schemas.openxmlformats.org/officeDocument/2006/relationships/image" Target="../media/image29.wmf"/><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9.png"/><Relationship Id="rId5" Type="http://schemas.openxmlformats.org/officeDocument/2006/relationships/image" Target="../media/image30.wmf"/><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9.png"/><Relationship Id="rId5" Type="http://schemas.openxmlformats.org/officeDocument/2006/relationships/image" Target="../media/image31.wmf"/><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wav"/><Relationship Id="rId1" Type="http://schemas.microsoft.com/office/2007/relationships/media" Target="../media/media26.wav"/><Relationship Id="rId5" Type="http://schemas.openxmlformats.org/officeDocument/2006/relationships/image" Target="../media/image9.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wav"/><Relationship Id="rId1" Type="http://schemas.microsoft.com/office/2007/relationships/media" Target="../media/media27.wav"/><Relationship Id="rId6" Type="http://schemas.openxmlformats.org/officeDocument/2006/relationships/image" Target="../media/image9.png"/><Relationship Id="rId5" Type="http://schemas.openxmlformats.org/officeDocument/2006/relationships/image" Target="../media/image33.jpeg"/><Relationship Id="rId4"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wav"/><Relationship Id="rId1" Type="http://schemas.microsoft.com/office/2007/relationships/media" Target="../media/media28.wav"/><Relationship Id="rId6" Type="http://schemas.openxmlformats.org/officeDocument/2006/relationships/image" Target="../media/image9.png"/><Relationship Id="rId5" Type="http://schemas.openxmlformats.org/officeDocument/2006/relationships/image" Target="../media/image34.jpeg"/><Relationship Id="rId4"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wav"/><Relationship Id="rId1" Type="http://schemas.microsoft.com/office/2007/relationships/media" Target="../media/media29.wav"/><Relationship Id="rId6" Type="http://schemas.openxmlformats.org/officeDocument/2006/relationships/image" Target="../media/image9.png"/><Relationship Id="rId5" Type="http://schemas.openxmlformats.org/officeDocument/2006/relationships/image" Target="../media/image35.jpeg"/><Relationship Id="rId4"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4.png"/><Relationship Id="rId5" Type="http://schemas.openxmlformats.org/officeDocument/2006/relationships/image" Target="../media/image5.jpe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9.png"/><Relationship Id="rId5" Type="http://schemas.openxmlformats.org/officeDocument/2006/relationships/image" Target="../media/image36.jpeg"/><Relationship Id="rId4" Type="http://schemas.openxmlformats.org/officeDocument/2006/relationships/notesSlide" Target="../notesSlides/notesSlide28.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9.png"/><Relationship Id="rId5" Type="http://schemas.openxmlformats.org/officeDocument/2006/relationships/image" Target="../media/image37.jpeg"/><Relationship Id="rId4" Type="http://schemas.openxmlformats.org/officeDocument/2006/relationships/notesSlide" Target="../notesSlides/notesSlide29.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9.png"/><Relationship Id="rId5" Type="http://schemas.openxmlformats.org/officeDocument/2006/relationships/image" Target="../media/image38.jpeg"/><Relationship Id="rId4" Type="http://schemas.openxmlformats.org/officeDocument/2006/relationships/notesSlide" Target="../notesSlides/notesSlide30.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9.png"/><Relationship Id="rId5" Type="http://schemas.openxmlformats.org/officeDocument/2006/relationships/image" Target="../media/image39.jpe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9.png"/><Relationship Id="rId5" Type="http://schemas.openxmlformats.org/officeDocument/2006/relationships/image" Target="../media/image40.jpeg"/><Relationship Id="rId4" Type="http://schemas.openxmlformats.org/officeDocument/2006/relationships/notesSlide" Target="../notesSlides/notesSlide3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wav"/><Relationship Id="rId1" Type="http://schemas.microsoft.com/office/2007/relationships/media" Target="../media/media35.wav"/><Relationship Id="rId5" Type="http://schemas.openxmlformats.org/officeDocument/2006/relationships/image" Target="../media/image9.png"/><Relationship Id="rId4" Type="http://schemas.openxmlformats.org/officeDocument/2006/relationships/notesSlide" Target="../notesSlides/notesSlide33.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5" Type="http://schemas.openxmlformats.org/officeDocument/2006/relationships/image" Target="../media/image9.png"/><Relationship Id="rId4"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wav"/><Relationship Id="rId1" Type="http://schemas.microsoft.com/office/2007/relationships/media" Target="../media/media37.wav"/><Relationship Id="rId5" Type="http://schemas.openxmlformats.org/officeDocument/2006/relationships/image" Target="../media/image9.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wav"/><Relationship Id="rId1" Type="http://schemas.microsoft.com/office/2007/relationships/media" Target="../media/media38.wav"/><Relationship Id="rId5" Type="http://schemas.openxmlformats.org/officeDocument/2006/relationships/image" Target="../media/image9.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39.wav"/><Relationship Id="rId1" Type="http://schemas.microsoft.com/office/2007/relationships/media" Target="../media/media39.wav"/><Relationship Id="rId5" Type="http://schemas.openxmlformats.org/officeDocument/2006/relationships/image" Target="../media/image9.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wav"/><Relationship Id="rId1" Type="http://schemas.microsoft.com/office/2007/relationships/media" Target="../media/media40.wav"/><Relationship Id="rId6" Type="http://schemas.openxmlformats.org/officeDocument/2006/relationships/image" Target="../media/image9.png"/><Relationship Id="rId5" Type="http://schemas.openxmlformats.org/officeDocument/2006/relationships/image" Target="../media/image42.jpeg"/><Relationship Id="rId4"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wav"/><Relationship Id="rId1" Type="http://schemas.microsoft.com/office/2007/relationships/media" Target="../media/media41.wav"/><Relationship Id="rId6" Type="http://schemas.openxmlformats.org/officeDocument/2006/relationships/image" Target="../media/image9.png"/><Relationship Id="rId5" Type="http://schemas.openxmlformats.org/officeDocument/2006/relationships/hyperlink" Target="http://www.ces.ncsu.edu/depts/hort/hil/hil-201-e.html" TargetMode="Externa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7.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7.wav"/><Relationship Id="rId1" Type="http://schemas.microsoft.com/office/2007/relationships/media" Target="../media/media7.wav"/><Relationship Id="rId5" Type="http://schemas.openxmlformats.org/officeDocument/2006/relationships/image" Target="../media/image9.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4.png"/><Relationship Id="rId5" Type="http://schemas.openxmlformats.org/officeDocument/2006/relationships/image" Target="../media/image10.jpe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png"/><Relationship Id="rId5" Type="http://schemas.openxmlformats.org/officeDocument/2006/relationships/image" Target="../media/image11.jpe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5"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3276600" y="1676400"/>
            <a:ext cx="5867400" cy="1371600"/>
          </a:xfrm>
        </p:spPr>
        <p:txBody>
          <a:bodyPr/>
          <a:lstStyle/>
          <a:p>
            <a:pPr eaLnBrk="1" hangingPunct="1"/>
            <a:r>
              <a:rPr lang="en-US" altLang="en-US" sz="3600" b="1" dirty="0" smtClean="0">
                <a:solidFill>
                  <a:schemeClr val="bg1"/>
                </a:solidFill>
              </a:rPr>
              <a:t>Blueberry Freeze Protection</a:t>
            </a:r>
            <a:endParaRPr lang="en-US" altLang="en-US" sz="2000" b="1" dirty="0" smtClean="0">
              <a:solidFill>
                <a:schemeClr val="bg1"/>
              </a:solidFill>
            </a:endParaRPr>
          </a:p>
        </p:txBody>
      </p:sp>
      <p:sp>
        <p:nvSpPr>
          <p:cNvPr id="5123" name="Rectangle 3"/>
          <p:cNvSpPr>
            <a:spLocks noGrp="1" noChangeArrowheads="1"/>
          </p:cNvSpPr>
          <p:nvPr>
            <p:ph type="subTitle" idx="1"/>
          </p:nvPr>
        </p:nvSpPr>
        <p:spPr>
          <a:xfrm>
            <a:off x="3276600" y="3124200"/>
            <a:ext cx="5334000" cy="762000"/>
          </a:xfrm>
        </p:spPr>
        <p:txBody>
          <a:bodyPr/>
          <a:lstStyle/>
          <a:p>
            <a:pPr eaLnBrk="1" hangingPunct="1"/>
            <a:r>
              <a:rPr lang="en-US" altLang="en-US" sz="1600" b="1" dirty="0" smtClean="0">
                <a:solidFill>
                  <a:schemeClr val="bg1"/>
                </a:solidFill>
              </a:rPr>
              <a:t>Bill Cline, Entomology and Plant Pathology </a:t>
            </a:r>
          </a:p>
          <a:p>
            <a:pPr eaLnBrk="1" hangingPunct="1"/>
            <a:r>
              <a:rPr lang="en-US" altLang="en-US" sz="1600" b="1" dirty="0" smtClean="0">
                <a:solidFill>
                  <a:schemeClr val="bg1"/>
                </a:solidFill>
              </a:rPr>
              <a:t>North Carolina State University</a:t>
            </a:r>
          </a:p>
          <a:p>
            <a:pPr eaLnBrk="1" hangingPunct="1"/>
            <a:r>
              <a:rPr lang="en-US" altLang="en-US" sz="1600" b="1" dirty="0" smtClean="0">
                <a:solidFill>
                  <a:schemeClr val="bg1"/>
                </a:solidFill>
              </a:rPr>
              <a:t>Horticultural Crops Research Station, Castle Hayne</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210" y="5600915"/>
            <a:ext cx="487363" cy="487363"/>
          </a:xfrm>
          <a:prstGeom prst="rect">
            <a:avLst/>
          </a:prstGeom>
        </p:spPr>
      </p:pic>
    </p:spTree>
    <p:extLst>
      <p:ext uri="{BB962C8B-B14F-4D97-AF65-F5344CB8AC3E}">
        <p14:creationId xmlns:p14="http://schemas.microsoft.com/office/powerpoint/2010/main" val="28363866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5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15"/>
          <p:cNvSpPr>
            <a:spLocks noGrp="1" noChangeArrowheads="1"/>
          </p:cNvSpPr>
          <p:nvPr>
            <p:ph type="title"/>
          </p:nvPr>
        </p:nvSpPr>
        <p:spPr>
          <a:xfrm>
            <a:off x="457200" y="744254"/>
            <a:ext cx="8229600" cy="824773"/>
          </a:xfrm>
        </p:spPr>
        <p:txBody>
          <a:bodyPr/>
          <a:lstStyle/>
          <a:p>
            <a:pPr eaLnBrk="1" hangingPunct="1"/>
            <a:r>
              <a:rPr lang="en-US" altLang="en-US" sz="2400" dirty="0" smtClean="0"/>
              <a:t>A single pump/pond combination may irrigate 25-30 acres in a typical system.</a:t>
            </a:r>
          </a:p>
        </p:txBody>
      </p:sp>
      <p:pic>
        <p:nvPicPr>
          <p:cNvPr id="11267" name="Picture 14"/>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a:xfrm>
            <a:off x="1132610" y="1705842"/>
            <a:ext cx="6515098" cy="488632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1890" y="5641289"/>
            <a:ext cx="487363" cy="487363"/>
          </a:xfrm>
          <a:prstGeom prst="rect">
            <a:avLst/>
          </a:prstGeom>
        </p:spPr>
      </p:pic>
    </p:spTree>
    <p:extLst>
      <p:ext uri="{BB962C8B-B14F-4D97-AF65-F5344CB8AC3E}">
        <p14:creationId xmlns:p14="http://schemas.microsoft.com/office/powerpoint/2010/main" val="2816364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3" descr="IMGP1258"/>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685800" y="609600"/>
            <a:ext cx="7772400" cy="5602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203" name="Text Box 4"/>
          <p:cNvSpPr txBox="1">
            <a:spLocks noChangeArrowheads="1"/>
          </p:cNvSpPr>
          <p:nvPr/>
        </p:nvSpPr>
        <p:spPr bwMode="auto">
          <a:xfrm>
            <a:off x="746125" y="62325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endParaRPr lang="en-US" altLang="en-US" sz="1600"/>
          </a:p>
        </p:txBody>
      </p:sp>
      <p:sp>
        <p:nvSpPr>
          <p:cNvPr id="51204" name="Text Box 5"/>
          <p:cNvSpPr txBox="1">
            <a:spLocks noChangeArrowheads="1"/>
          </p:cNvSpPr>
          <p:nvPr/>
        </p:nvSpPr>
        <p:spPr bwMode="auto">
          <a:xfrm>
            <a:off x="1752600" y="5638800"/>
            <a:ext cx="5345113" cy="33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a:t>A selection of freeze-protection nozzles used in blueberry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74687" y="5759659"/>
            <a:ext cx="487363" cy="487363"/>
          </a:xfrm>
          <a:prstGeom prst="rect">
            <a:avLst/>
          </a:prstGeom>
        </p:spPr>
      </p:pic>
    </p:spTree>
    <p:extLst>
      <p:ext uri="{BB962C8B-B14F-4D97-AF65-F5344CB8AC3E}">
        <p14:creationId xmlns:p14="http://schemas.microsoft.com/office/powerpoint/2010/main" val="882717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1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6711" name="Group 295"/>
          <p:cNvGraphicFramePr>
            <a:graphicFrameLocks noGrp="1"/>
          </p:cNvGraphicFramePr>
          <p:nvPr>
            <p:extLst>
              <p:ext uri="{D42A27DB-BD31-4B8C-83A1-F6EECF244321}">
                <p14:modId xmlns:p14="http://schemas.microsoft.com/office/powerpoint/2010/main" val="2097106203"/>
              </p:ext>
            </p:extLst>
          </p:nvPr>
        </p:nvGraphicFramePr>
        <p:xfrm>
          <a:off x="161925" y="2337955"/>
          <a:ext cx="8534400" cy="2820988"/>
        </p:xfrm>
        <a:graphic>
          <a:graphicData uri="http://schemas.openxmlformats.org/drawingml/2006/table">
            <a:tbl>
              <a:tblPr/>
              <a:tblGrid>
                <a:gridCol w="1482725"/>
                <a:gridCol w="709613"/>
                <a:gridCol w="709612"/>
                <a:gridCol w="709613"/>
                <a:gridCol w="704850"/>
                <a:gridCol w="708025"/>
                <a:gridCol w="708025"/>
                <a:gridCol w="708025"/>
                <a:gridCol w="704850"/>
                <a:gridCol w="704850"/>
                <a:gridCol w="684212"/>
              </a:tblGrid>
              <a:tr h="971550">
                <a:tc gridSpan="11">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latin typeface="Times New Roman" pitchFamily="18" charset="0"/>
                          <a:cs typeface="Times New Roman" pitchFamily="18" charset="0"/>
                        </a:rPr>
                        <a:t>Pumping capacity required (gallons per minute/Acre) for various precipitation rates (inches per hour).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5064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Inches/Hr:</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0.11</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0.12</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0.13</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0.14</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0.15</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0.16</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0.17</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0.18</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0.19</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0.20</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5048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GPM/Acre:</a:t>
                      </a: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49.8</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54.3</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58.8</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63.4</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67.9</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72.4</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76.9</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81.5</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86.0</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smtClean="0">
                          <a:ln>
                            <a:noFill/>
                          </a:ln>
                          <a:solidFill>
                            <a:schemeClr val="tx1"/>
                          </a:solidFill>
                          <a:effectLst/>
                          <a:latin typeface="Times New Roman" pitchFamily="18" charset="0"/>
                          <a:cs typeface="Times New Roman" pitchFamily="18" charset="0"/>
                        </a:rPr>
                        <a:t>90.5</a:t>
                      </a:r>
                      <a:endParaRPr kumimoji="0" lang="en-US" sz="2000" b="1" i="0" u="none" strike="noStrike" cap="none" normalizeH="0" baseline="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838200">
                <a:tc gridSpan="11">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latin typeface="Times New Roman" pitchFamily="18" charset="0"/>
                          <a:cs typeface="Times New Roman" pitchFamily="18" charset="0"/>
                        </a:rPr>
                        <a:t>Source:  Tyson, A. W., et al.  Frost/freeze protection by sprinkler irrigation.  http://www.smallfruits.org/Weather/frost_freeze.htm</a:t>
                      </a:r>
                      <a:endParaRPr kumimoji="0" lang="en-US" sz="2000" b="1" i="0" u="none" strike="noStrike" cap="none" normalizeH="0" baseline="0" dirty="0" smtClean="0">
                        <a:ln>
                          <a:noFill/>
                        </a:ln>
                        <a:solidFill>
                          <a:schemeClr val="tx1"/>
                        </a:solidFill>
                        <a:effectLst/>
                        <a:latin typeface="Arial" charset="0"/>
                        <a:cs typeface="Arial" charset="0"/>
                      </a:endParaRPr>
                    </a:p>
                  </a:txBody>
                  <a:tcPr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16712" name="AutoShape 296"/>
          <p:cNvSpPr>
            <a:spLocks noChangeArrowheads="1"/>
          </p:cNvSpPr>
          <p:nvPr/>
        </p:nvSpPr>
        <p:spPr bwMode="auto">
          <a:xfrm>
            <a:off x="4880264" y="3501736"/>
            <a:ext cx="457200" cy="4572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16713" name="AutoShape 297"/>
          <p:cNvSpPr>
            <a:spLocks noChangeArrowheads="1"/>
          </p:cNvSpPr>
          <p:nvPr/>
        </p:nvSpPr>
        <p:spPr bwMode="auto">
          <a:xfrm>
            <a:off x="381000" y="5590742"/>
            <a:ext cx="381000" cy="3048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4862" name="Text Box 298"/>
          <p:cNvSpPr txBox="1">
            <a:spLocks noChangeArrowheads="1"/>
          </p:cNvSpPr>
          <p:nvPr/>
        </p:nvSpPr>
        <p:spPr bwMode="auto">
          <a:xfrm>
            <a:off x="822325" y="5567940"/>
            <a:ext cx="7022811"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b="1" dirty="0"/>
              <a:t>= standard blueberry rate in NC is </a:t>
            </a:r>
            <a:r>
              <a:rPr lang="en-US" altLang="en-US" sz="1800" b="1" dirty="0" err="1"/>
              <a:t>approx</a:t>
            </a:r>
            <a:r>
              <a:rPr lang="en-US" altLang="en-US" sz="1800" b="1" dirty="0"/>
              <a:t> 0.15 in/</a:t>
            </a:r>
            <a:r>
              <a:rPr lang="en-US" altLang="en-US" sz="1800" b="1" dirty="0" err="1"/>
              <a:t>hr</a:t>
            </a:r>
            <a:r>
              <a:rPr lang="en-US" altLang="en-US" sz="1800" b="1" dirty="0"/>
              <a:t>, 68 </a:t>
            </a:r>
            <a:r>
              <a:rPr lang="en-US" altLang="en-US" sz="1800" b="1" dirty="0" smtClean="0"/>
              <a:t>gal/min/A using 12 sprinklers per acre at 5-6 </a:t>
            </a:r>
            <a:r>
              <a:rPr lang="en-US" altLang="en-US" sz="1800" b="1" dirty="0" err="1" smtClean="0"/>
              <a:t>gpm</a:t>
            </a:r>
            <a:r>
              <a:rPr lang="en-US" altLang="en-US" sz="1800" b="1" dirty="0" smtClean="0"/>
              <a:t> each.</a:t>
            </a:r>
            <a:endParaRPr lang="en-US" altLang="en-US" sz="1800" b="1" dirty="0"/>
          </a:p>
          <a:p>
            <a:pPr eaLnBrk="1" hangingPunct="1">
              <a:spcBef>
                <a:spcPct val="0"/>
              </a:spcBef>
              <a:buClrTx/>
              <a:buSzTx/>
              <a:buFontTx/>
              <a:buNone/>
            </a:pPr>
            <a:endParaRPr lang="en-US" altLang="en-US" sz="1800" dirty="0"/>
          </a:p>
        </p:txBody>
      </p:sp>
      <p:sp>
        <p:nvSpPr>
          <p:cNvPr id="2" name="TextBox 1"/>
          <p:cNvSpPr txBox="1"/>
          <p:nvPr/>
        </p:nvSpPr>
        <p:spPr>
          <a:xfrm>
            <a:off x="1589808" y="1049482"/>
            <a:ext cx="6002605" cy="646331"/>
          </a:xfrm>
          <a:prstGeom prst="rect">
            <a:avLst/>
          </a:prstGeom>
          <a:noFill/>
        </p:spPr>
        <p:txBody>
          <a:bodyPr wrap="none" rtlCol="0">
            <a:spAutoFit/>
          </a:bodyPr>
          <a:lstStyle/>
          <a:p>
            <a:r>
              <a:rPr lang="en-US" sz="3600" b="1" dirty="0" smtClean="0"/>
              <a:t>How Much Water is Required?</a:t>
            </a:r>
            <a:endParaRPr lang="en-US" sz="3600" b="1"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0819" y="5895542"/>
            <a:ext cx="487363" cy="487363"/>
          </a:xfrm>
          <a:prstGeom prst="rect">
            <a:avLst/>
          </a:prstGeom>
        </p:spPr>
      </p:pic>
    </p:spTree>
    <p:extLst>
      <p:ext uri="{BB962C8B-B14F-4D97-AF65-F5344CB8AC3E}">
        <p14:creationId xmlns:p14="http://schemas.microsoft.com/office/powerpoint/2010/main" val="1552600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6175" name="Group 783"/>
          <p:cNvGraphicFramePr>
            <a:graphicFrameLocks noGrp="1"/>
          </p:cNvGraphicFramePr>
          <p:nvPr/>
        </p:nvGraphicFramePr>
        <p:xfrm>
          <a:off x="304800" y="990600"/>
          <a:ext cx="8534400" cy="5080003"/>
        </p:xfrm>
        <a:graphic>
          <a:graphicData uri="http://schemas.openxmlformats.org/drawingml/2006/table">
            <a:tbl>
              <a:tblPr/>
              <a:tblGrid>
                <a:gridCol w="1631950"/>
                <a:gridCol w="774700"/>
                <a:gridCol w="773113"/>
                <a:gridCol w="777875"/>
                <a:gridCol w="774700"/>
                <a:gridCol w="777875"/>
                <a:gridCol w="774700"/>
                <a:gridCol w="777875"/>
                <a:gridCol w="773112"/>
                <a:gridCol w="698500"/>
              </a:tblGrid>
              <a:tr h="365806">
                <a:tc gridSpan="10">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Precipitation rates (Inches/Hr) for selected nozzle capacity and sprinkler spacing.</a:t>
                      </a: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5806">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Sprinkler</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Spacing (ft.)</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9">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Gallons per minute/Sprinkler</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65806">
                <a:tc v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4</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5</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6</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8</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15</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8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30 x 30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.21</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30 x 40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.24</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40 x 40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.18</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.24</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40 x 50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.19</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.24</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.29</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41597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40 x 70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.24</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50 x 50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.15</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.19</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.23</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.31</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50 x 60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.19</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.26</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60 x 60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.13</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.16</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.21</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.27</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.32</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r>
              <a:tr h="36580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60 x 70</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.14</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.18</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.23</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.28</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Times New Roman" pitchFamily="18" charset="0"/>
                          <a:cs typeface="Times New Roman" pitchFamily="18" charset="0"/>
                        </a:rPr>
                        <a:t>.34</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r>
              <a:tr h="640160">
                <a:tc gridSpan="10">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chemeClr val="tx1"/>
                          </a:solidFill>
                          <a:effectLst/>
                          <a:latin typeface="Times New Roman" pitchFamily="18" charset="0"/>
                          <a:cs typeface="Times New Roman" pitchFamily="18" charset="0"/>
                        </a:rPr>
                        <a:t>Source:  Tyson, A. W., et al.  Frost/freeze protection by sprinkler irrigation.  http://www.smallfruits.org/Weather/frost_freeze.htm</a:t>
                      </a:r>
                      <a:endParaRPr kumimoji="0" lang="en-US" sz="1800" b="1" i="0" u="none" strike="noStrike" cap="none" normalizeH="0" baseline="0" smtClean="0">
                        <a:ln>
                          <a:noFill/>
                        </a:ln>
                        <a:solidFill>
                          <a:schemeClr val="tx1"/>
                        </a:solidFill>
                        <a:effectLst/>
                        <a:latin typeface="Arial" charset="0"/>
                        <a:cs typeface="Arial" charset="0"/>
                      </a:endParaRPr>
                    </a:p>
                  </a:txBody>
                  <a:tcPr marT="45726" marB="45726" horzOverflow="overflow">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25400"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sp>
        <p:nvSpPr>
          <p:cNvPr id="316174" name="AutoShape 782"/>
          <p:cNvSpPr>
            <a:spLocks noChangeArrowheads="1"/>
          </p:cNvSpPr>
          <p:nvPr/>
        </p:nvSpPr>
        <p:spPr bwMode="auto">
          <a:xfrm>
            <a:off x="4800600" y="4572000"/>
            <a:ext cx="457200" cy="4572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16176" name="AutoShape 784"/>
          <p:cNvSpPr>
            <a:spLocks noChangeArrowheads="1"/>
          </p:cNvSpPr>
          <p:nvPr/>
        </p:nvSpPr>
        <p:spPr bwMode="auto">
          <a:xfrm>
            <a:off x="609600" y="6172200"/>
            <a:ext cx="304800" cy="304800"/>
          </a:xfrm>
          <a:prstGeom prst="star5">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sp>
        <p:nvSpPr>
          <p:cNvPr id="33925" name="Text Box 785"/>
          <p:cNvSpPr txBox="1">
            <a:spLocks noChangeArrowheads="1"/>
          </p:cNvSpPr>
          <p:nvPr/>
        </p:nvSpPr>
        <p:spPr bwMode="auto">
          <a:xfrm>
            <a:off x="898525" y="6132513"/>
            <a:ext cx="5740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b="1"/>
              <a:t>= standard blueberry rate in NC is approx 0.15 in/hr</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18898" y="5853517"/>
            <a:ext cx="487363" cy="487363"/>
          </a:xfrm>
          <a:prstGeom prst="rect">
            <a:avLst/>
          </a:prstGeom>
        </p:spPr>
      </p:pic>
    </p:spTree>
    <p:extLst>
      <p:ext uri="{BB962C8B-B14F-4D97-AF65-F5344CB8AC3E}">
        <p14:creationId xmlns:p14="http://schemas.microsoft.com/office/powerpoint/2010/main" val="4019680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0163" name="Group 131"/>
          <p:cNvGraphicFramePr>
            <a:graphicFrameLocks noGrp="1"/>
          </p:cNvGraphicFramePr>
          <p:nvPr/>
        </p:nvGraphicFramePr>
        <p:xfrm>
          <a:off x="1143000" y="974725"/>
          <a:ext cx="6781800" cy="4975225"/>
        </p:xfrm>
        <a:graphic>
          <a:graphicData uri="http://schemas.openxmlformats.org/drawingml/2006/table">
            <a:tbl>
              <a:tblPr/>
              <a:tblGrid>
                <a:gridCol w="2401888"/>
                <a:gridCol w="1484312"/>
                <a:gridCol w="1371600"/>
                <a:gridCol w="1524000"/>
              </a:tblGrid>
              <a:tr h="944940">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smtClean="0">
                          <a:ln>
                            <a:noFill/>
                          </a:ln>
                          <a:solidFill>
                            <a:schemeClr val="tx1"/>
                          </a:solidFill>
                          <a:effectLst/>
                          <a:latin typeface="Lucida Console" pitchFamily="49" charset="0"/>
                          <a:cs typeface="Times New Roman" pitchFamily="18" charset="0"/>
                        </a:rPr>
                        <a:t>Precipitation rates (inches per hour) for blueberry freeze protection at various temperatures and wind speeds.  Shaded rates generally require a sprinkler spacing closer than 60x60 feet.</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cap="flat">
                      <a:noFill/>
                    </a:lnR>
                    <a:lnT cap="flat">
                      <a:noFill/>
                    </a:lnT>
                    <a:lnB>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r h="51819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2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a:noFill/>
                    </a:lnT>
                    <a:lnB>
                      <a:noFill/>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chemeClr val="tx1"/>
                          </a:solidFill>
                          <a:effectLst/>
                          <a:latin typeface="Lucida Console" pitchFamily="49" charset="0"/>
                          <a:cs typeface="Times New Roman" pitchFamily="18" charset="0"/>
                        </a:rPr>
                        <a:t>Wind Speed (mph)</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a:noFill/>
                    </a:lnT>
                    <a:lnB w="254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r>
              <a:tr h="3667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chemeClr val="tx1"/>
                          </a:solidFill>
                          <a:effectLst/>
                          <a:latin typeface="Lucida Console" pitchFamily="49" charset="0"/>
                          <a:cs typeface="Times New Roman" pitchFamily="18" charset="0"/>
                        </a:rPr>
                        <a:t>Min. Temp. </a:t>
                      </a:r>
                      <a:r>
                        <a:rPr kumimoji="0" lang="en-US" sz="1800" b="1" i="1" u="none" strike="noStrike" cap="none" normalizeH="0" baseline="30000" smtClean="0">
                          <a:ln>
                            <a:noFill/>
                          </a:ln>
                          <a:solidFill>
                            <a:schemeClr val="tx1"/>
                          </a:solidFill>
                          <a:effectLst/>
                          <a:latin typeface="Lucida Console" pitchFamily="49" charset="0"/>
                          <a:cs typeface="Times New Roman" pitchFamily="18" charset="0"/>
                        </a:rPr>
                        <a:t>o</a:t>
                      </a:r>
                      <a:r>
                        <a:rPr kumimoji="0" lang="en-US" sz="1800" b="1" i="1" u="none" strike="noStrike" cap="none" normalizeH="0" baseline="0" smtClean="0">
                          <a:ln>
                            <a:noFill/>
                          </a:ln>
                          <a:solidFill>
                            <a:schemeClr val="tx1"/>
                          </a:solidFill>
                          <a:effectLst/>
                          <a:latin typeface="Lucida Console" pitchFamily="49" charset="0"/>
                          <a:cs typeface="Times New Roman" pitchFamily="18" charset="0"/>
                        </a:rPr>
                        <a:t>F</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chemeClr val="tx1"/>
                          </a:solidFill>
                          <a:effectLst/>
                          <a:latin typeface="Lucida Console" pitchFamily="49" charset="0"/>
                          <a:cs typeface="Times New Roman" pitchFamily="18" charset="0"/>
                        </a:rPr>
                        <a:t>0-1</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chemeClr val="tx1"/>
                          </a:solidFill>
                          <a:effectLst/>
                          <a:latin typeface="Lucida Console" pitchFamily="49" charset="0"/>
                          <a:cs typeface="Times New Roman" pitchFamily="18" charset="0"/>
                        </a:rPr>
                        <a:t>2-4</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smtClean="0">
                          <a:ln>
                            <a:noFill/>
                          </a:ln>
                          <a:solidFill>
                            <a:schemeClr val="tx1"/>
                          </a:solidFill>
                          <a:effectLst/>
                          <a:latin typeface="Lucida Console" pitchFamily="49" charset="0"/>
                          <a:cs typeface="Times New Roman" pitchFamily="18" charset="0"/>
                        </a:rPr>
                        <a:t>5-8</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6578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Lucida Console" pitchFamily="49" charset="0"/>
                          <a:cs typeface="Times New Roman" pitchFamily="18" charset="0"/>
                        </a:rPr>
                        <a:t>27</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tr>
              <a:tr h="3667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Lucida Console" pitchFamily="49" charset="0"/>
                          <a:cs typeface="Times New Roman" pitchFamily="18" charset="0"/>
                        </a:rPr>
                        <a:t>26</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0.14</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a:noFill/>
                    </a:lnT>
                    <a:lnB>
                      <a:noFill/>
                    </a:lnB>
                    <a:lnTlToBr>
                      <a:noFill/>
                    </a:lnTlToBr>
                    <a:lnBlToTr>
                      <a:noFill/>
                    </a:lnBlToTr>
                    <a:noFill/>
                  </a:tcPr>
                </a:tc>
              </a:tr>
              <a:tr h="3667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Lucida Console" pitchFamily="49" charset="0"/>
                          <a:cs typeface="Times New Roman" pitchFamily="18" charset="0"/>
                        </a:rPr>
                        <a:t>24</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0.16</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0.30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a:noFill/>
                    </a:lnT>
                    <a:lnB>
                      <a:noFill/>
                    </a:lnB>
                    <a:lnTlToBr>
                      <a:noFill/>
                    </a:lnTlToBr>
                    <a:lnBlToTr>
                      <a:noFill/>
                    </a:lnBlToTr>
                    <a:solidFill>
                      <a:srgbClr val="CCCCCC"/>
                    </a:solidFill>
                  </a:tcPr>
                </a:tc>
              </a:tr>
              <a:tr h="3667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Lucida Console" pitchFamily="49" charset="0"/>
                          <a:cs typeface="Times New Roman" pitchFamily="18" charset="0"/>
                        </a:rPr>
                        <a:t>22</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0.12</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0.24</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0.50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a:noFill/>
                    </a:lnT>
                    <a:lnB>
                      <a:noFill/>
                    </a:lnB>
                    <a:lnTlToBr>
                      <a:noFill/>
                    </a:lnTlToBr>
                    <a:lnBlToTr>
                      <a:noFill/>
                    </a:lnBlToTr>
                    <a:solidFill>
                      <a:srgbClr val="CCCCCC"/>
                    </a:solidFill>
                  </a:tcPr>
                </a:tc>
              </a:tr>
              <a:tr h="3667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Lucida Console" pitchFamily="49" charset="0"/>
                          <a:cs typeface="Times New Roman" pitchFamily="18" charset="0"/>
                        </a:rPr>
                        <a:t>20</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0.16</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0.30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0.60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a:noFill/>
                    </a:lnT>
                    <a:lnB>
                      <a:noFill/>
                    </a:lnB>
                    <a:lnTlToBr>
                      <a:noFill/>
                    </a:lnTlToBr>
                    <a:lnBlToTr>
                      <a:noFill/>
                    </a:lnBlToTr>
                    <a:solidFill>
                      <a:srgbClr val="CCCCCC"/>
                    </a:solidFill>
                  </a:tcPr>
                </a:tc>
              </a:tr>
              <a:tr h="3667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Lucida Console" pitchFamily="49" charset="0"/>
                          <a:cs typeface="Times New Roman" pitchFamily="18" charset="0"/>
                        </a:rPr>
                        <a:t>18</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0.20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0.40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a:noFill/>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0.70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a:noFill/>
                    </a:lnT>
                    <a:lnB>
                      <a:noFill/>
                    </a:lnB>
                    <a:lnTlToBr>
                      <a:noFill/>
                    </a:lnTlToBr>
                    <a:lnBlToTr>
                      <a:noFill/>
                    </a:lnBlToTr>
                    <a:solidFill>
                      <a:srgbClr val="CCCCCC"/>
                    </a:solidFill>
                  </a:tcPr>
                </a:tc>
              </a:tr>
              <a:tr h="36673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chemeClr val="tx1"/>
                          </a:solidFill>
                          <a:effectLst/>
                          <a:latin typeface="Lucida Console" pitchFamily="49" charset="0"/>
                          <a:cs typeface="Times New Roman" pitchFamily="18" charset="0"/>
                        </a:rPr>
                        <a:t>15</a:t>
                      </a:r>
                      <a:endParaRPr kumimoji="0" lang="en-US" sz="1800" b="0" i="0" u="none" strike="noStrike" cap="none" normalizeH="0" baseline="0" smtClean="0">
                        <a:ln>
                          <a:noFill/>
                        </a:ln>
                        <a:solidFill>
                          <a:schemeClr val="tx1"/>
                        </a:solidFill>
                        <a:effectLst/>
                        <a:latin typeface="Arial" charset="0"/>
                        <a:cs typeface="Arial" charset="0"/>
                      </a:endParaRPr>
                    </a:p>
                  </a:txBody>
                  <a:tcPr marT="45723" marB="45723" horzOverflow="overflow">
                    <a:lnL cap="flat">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0.26</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0.50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smtClean="0">
                          <a:ln>
                            <a:noFill/>
                          </a:ln>
                          <a:solidFill>
                            <a:schemeClr val="tx1"/>
                          </a:solidFill>
                          <a:effectLst/>
                          <a:latin typeface="Lucida Console" pitchFamily="49" charset="0"/>
                          <a:cs typeface="Times New Roman" pitchFamily="18" charset="0"/>
                        </a:rPr>
                        <a:t>0.90</a:t>
                      </a:r>
                      <a:endParaRPr kumimoji="0" lang="en-US" sz="1800" b="1" i="0" u="none" strike="noStrike" cap="none" normalizeH="0" baseline="0" smtClean="0">
                        <a:ln>
                          <a:noFill/>
                        </a:ln>
                        <a:solidFill>
                          <a:schemeClr val="tx1"/>
                        </a:solidFill>
                        <a:effectLst/>
                        <a:latin typeface="Arial" charset="0"/>
                        <a:cs typeface="Arial" charset="0"/>
                      </a:endParaRPr>
                    </a:p>
                  </a:txBody>
                  <a:tcPr marT="45723" marB="45723" horzOverflow="overflow">
                    <a:lnL>
                      <a:noFill/>
                    </a:lnL>
                    <a:lnR cap="flat">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r>
              <a:tr h="579157">
                <a:tc gridSpan="4">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1" u="none" strike="noStrike" cap="none" normalizeH="0" baseline="0" smtClean="0">
                          <a:ln>
                            <a:noFill/>
                          </a:ln>
                          <a:solidFill>
                            <a:schemeClr val="tx1"/>
                          </a:solidFill>
                          <a:effectLst/>
                          <a:latin typeface="Arial" charset="0"/>
                          <a:cs typeface="Arial" charset="0"/>
                        </a:rPr>
                        <a:t>Source:  Gerber, J. F. and J. D. Martsolf.  1965.  Protecting citrus from cold damage.  Univ. Fla. Agr. Ext. Circ. 287.</a:t>
                      </a:r>
                      <a:r>
                        <a:rPr kumimoji="0" lang="en-US" sz="1800" b="1" i="0" u="none" strike="noStrike" cap="none" normalizeH="0" baseline="0" smtClean="0">
                          <a:ln>
                            <a:noFill/>
                          </a:ln>
                          <a:solidFill>
                            <a:schemeClr val="tx1"/>
                          </a:solidFill>
                          <a:effectLst/>
                          <a:latin typeface="Arial" charset="0"/>
                          <a:cs typeface="Arial" charset="0"/>
                        </a:rPr>
                        <a:t> </a:t>
                      </a:r>
                    </a:p>
                  </a:txBody>
                  <a:tcPr marT="45723" marB="45723" horzOverflow="overflow">
                    <a:lnL cap="flat">
                      <a:noFill/>
                    </a:lnL>
                    <a:lnR cap="flat">
                      <a:noFill/>
                    </a:lnR>
                    <a:lnT w="25400" cap="flat" cmpd="sng" algn="ctr">
                      <a:solidFill>
                        <a:srgbClr val="000000"/>
                      </a:solidFill>
                      <a:prstDash val="solid"/>
                      <a:round/>
                      <a:headEnd type="none" w="med" len="med"/>
                      <a:tailEnd type="none" w="med" len="med"/>
                    </a:lnT>
                    <a:lnB cap="flat">
                      <a:noFill/>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r>
            </a:tbl>
          </a:graphicData>
        </a:graphic>
      </p:graphicFrame>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87969" y="5814481"/>
            <a:ext cx="487363" cy="487363"/>
          </a:xfrm>
          <a:prstGeom prst="rect">
            <a:avLst/>
          </a:prstGeom>
        </p:spPr>
      </p:pic>
    </p:spTree>
    <p:extLst>
      <p:ext uri="{BB962C8B-B14F-4D97-AF65-F5344CB8AC3E}">
        <p14:creationId xmlns:p14="http://schemas.microsoft.com/office/powerpoint/2010/main" val="25412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9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362" name="Object 15"/>
          <p:cNvGraphicFramePr>
            <a:graphicFrameLocks noChangeAspect="1"/>
          </p:cNvGraphicFramePr>
          <p:nvPr>
            <p:extLst>
              <p:ext uri="{D42A27DB-BD31-4B8C-83A1-F6EECF244321}">
                <p14:modId xmlns:p14="http://schemas.microsoft.com/office/powerpoint/2010/main" val="2011830768"/>
              </p:ext>
            </p:extLst>
          </p:nvPr>
        </p:nvGraphicFramePr>
        <p:xfrm>
          <a:off x="1101436" y="1388476"/>
          <a:ext cx="7190509" cy="5257787"/>
        </p:xfrm>
        <a:graphic>
          <a:graphicData uri="http://schemas.openxmlformats.org/presentationml/2006/ole">
            <mc:AlternateContent xmlns:mc="http://schemas.openxmlformats.org/markup-compatibility/2006">
              <mc:Choice xmlns:v="urn:schemas-microsoft-com:vml" Requires="v">
                <p:oleObj spid="_x0000_s1046" name="Drawing" r:id="rId6" imgW="10492920" imgH="6675120" progId="WPDraw30.Drawing">
                  <p:embed/>
                </p:oleObj>
              </mc:Choice>
              <mc:Fallback>
                <p:oleObj name="Drawing" r:id="rId6" imgW="10492920" imgH="6675120" progId="WPDraw30.Drawing">
                  <p:embed/>
                  <p:pic>
                    <p:nvPicPr>
                      <p:cNvPr id="0" name=""/>
                      <p:cNvPicPr>
                        <a:picLocks noChangeAspect="1" noChangeArrowheads="1"/>
                      </p:cNvPicPr>
                      <p:nvPr/>
                    </p:nvPicPr>
                    <p:blipFill>
                      <a:blip r:embed="rId7"/>
                      <a:srcRect/>
                      <a:stretch>
                        <a:fillRect/>
                      </a:stretch>
                    </p:blipFill>
                    <p:spPr bwMode="auto">
                      <a:xfrm>
                        <a:off x="1101436" y="1388476"/>
                        <a:ext cx="7190509" cy="5257787"/>
                      </a:xfrm>
                      <a:prstGeom prst="rect">
                        <a:avLst/>
                      </a:prstGeom>
                      <a:noFill/>
                      <a:ln>
                        <a:noFill/>
                      </a:ln>
                      <a:effectLst/>
                    </p:spPr>
                  </p:pic>
                </p:oleObj>
              </mc:Fallback>
            </mc:AlternateContent>
          </a:graphicData>
        </a:graphic>
      </p:graphicFrame>
      <p:sp>
        <p:nvSpPr>
          <p:cNvPr id="15363" name="Rectangle 18"/>
          <p:cNvSpPr>
            <a:spLocks noGrp="1" noChangeArrowheads="1"/>
          </p:cNvSpPr>
          <p:nvPr>
            <p:ph type="title"/>
          </p:nvPr>
        </p:nvSpPr>
        <p:spPr>
          <a:xfrm>
            <a:off x="457200" y="675409"/>
            <a:ext cx="8229600" cy="613065"/>
          </a:xfrm>
        </p:spPr>
        <p:txBody>
          <a:bodyPr/>
          <a:lstStyle/>
          <a:p>
            <a:pPr eaLnBrk="1" hangingPunct="1"/>
            <a:r>
              <a:rPr lang="en-US" altLang="en-US" sz="1600" b="1" dirty="0" smtClean="0"/>
              <a:t>NCSU Ideal Tract farm,  April 19, 2001. Almost no damage occurred in fields with irrigation protection.  Without irrigation many fields lost the entire crop.</a:t>
            </a:r>
          </a:p>
        </p:txBody>
      </p:sp>
      <p:pic>
        <p:nvPicPr>
          <p:cNvPr id="2"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612476" y="5890851"/>
            <a:ext cx="487363" cy="487363"/>
          </a:xfrm>
          <a:prstGeom prst="rect">
            <a:avLst/>
          </a:prstGeom>
        </p:spPr>
      </p:pic>
    </p:spTree>
    <p:extLst>
      <p:ext uri="{BB962C8B-B14F-4D97-AF65-F5344CB8AC3E}">
        <p14:creationId xmlns:p14="http://schemas.microsoft.com/office/powerpoint/2010/main" val="236249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7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sz="2400" smtClean="0"/>
              <a:t>Cultivar Powderblue at harvest in July 2001, following a late spring (post-bloom) freeze event on April 19th. </a:t>
            </a:r>
          </a:p>
        </p:txBody>
      </p:sp>
      <p:pic>
        <p:nvPicPr>
          <p:cNvPr id="16387" name="Picture 3" descr="frznonirr"/>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85800" y="1871663"/>
            <a:ext cx="3810000" cy="35671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8" name="Picture 4" descr="frzirr"/>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648200" y="1870075"/>
            <a:ext cx="4038600" cy="3568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9" name="Text Box 5"/>
          <p:cNvSpPr txBox="1">
            <a:spLocks noChangeArrowheads="1"/>
          </p:cNvSpPr>
          <p:nvPr/>
        </p:nvSpPr>
        <p:spPr bwMode="auto">
          <a:xfrm>
            <a:off x="4724400" y="5562600"/>
            <a:ext cx="3340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latin typeface="Verdana" pitchFamily="34" charset="0"/>
              </a:rPr>
              <a:t>Freeze protected 19 Apr 01</a:t>
            </a:r>
          </a:p>
        </p:txBody>
      </p:sp>
      <p:sp>
        <p:nvSpPr>
          <p:cNvPr id="16390" name="Text Box 6"/>
          <p:cNvSpPr txBox="1">
            <a:spLocks noChangeArrowheads="1"/>
          </p:cNvSpPr>
          <p:nvPr/>
        </p:nvSpPr>
        <p:spPr bwMode="auto">
          <a:xfrm>
            <a:off x="762000" y="5562600"/>
            <a:ext cx="281146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latin typeface="Verdana" pitchFamily="34" charset="0"/>
              </a:rPr>
              <a:t>Unprotected 19 Apr 01</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32619" y="5929313"/>
            <a:ext cx="487363" cy="487363"/>
          </a:xfrm>
          <a:prstGeom prst="rect">
            <a:avLst/>
          </a:prstGeom>
        </p:spPr>
      </p:pic>
    </p:spTree>
    <p:extLst>
      <p:ext uri="{BB962C8B-B14F-4D97-AF65-F5344CB8AC3E}">
        <p14:creationId xmlns:p14="http://schemas.microsoft.com/office/powerpoint/2010/main" val="3330200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7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15"/>
          <p:cNvSpPr>
            <a:spLocks noGrp="1" noChangeArrowheads="1"/>
          </p:cNvSpPr>
          <p:nvPr>
            <p:ph type="title"/>
          </p:nvPr>
        </p:nvSpPr>
        <p:spPr>
          <a:xfrm>
            <a:off x="457200" y="533400"/>
            <a:ext cx="8229600" cy="1371600"/>
          </a:xfrm>
        </p:spPr>
        <p:txBody>
          <a:bodyPr/>
          <a:lstStyle/>
          <a:p>
            <a:pPr eaLnBrk="1" hangingPunct="1"/>
            <a:r>
              <a:rPr lang="en-US" altLang="en-US" sz="2000" b="1" smtClean="0"/>
              <a:t>2007 “Easter Freeze”– Over half the NC blueberry crop was lost.  Prior to the freeze, the crop was estimated at over 30 million lbs.  Surviving production in 2007 was 14.8 Million lbs.</a:t>
            </a:r>
            <a:r>
              <a:rPr lang="en-US" altLang="en-US" sz="2000" smtClean="0"/>
              <a:t>  </a:t>
            </a:r>
            <a:r>
              <a:rPr lang="en-US" altLang="en-US" sz="2000" smtClean="0">
                <a:solidFill>
                  <a:srgbClr val="0000FF"/>
                </a:solidFill>
              </a:rPr>
              <a:t>Sites with three- to four-night capacity for overhead freeze protection irrigation, AND with minimum temps at 20</a:t>
            </a:r>
            <a:r>
              <a:rPr lang="en-US" altLang="en-US" sz="2000" baseline="30000" smtClean="0">
                <a:solidFill>
                  <a:srgbClr val="0000FF"/>
                </a:solidFill>
              </a:rPr>
              <a:t>o</a:t>
            </a:r>
            <a:r>
              <a:rPr lang="en-US" altLang="en-US" sz="2000" smtClean="0">
                <a:solidFill>
                  <a:srgbClr val="0000FF"/>
                </a:solidFill>
              </a:rPr>
              <a:t>F or above were saved.</a:t>
            </a:r>
          </a:p>
        </p:txBody>
      </p:sp>
      <p:pic>
        <p:nvPicPr>
          <p:cNvPr id="17411" name="Picture 13" descr="IMG_6959"/>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457200" y="2409825"/>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12" name="Picture 12" descr="IMG_6972"/>
          <p:cNvPicPr>
            <a:picLocks noGrp="1" noChangeAspect="1" noChangeArrowheads="1"/>
          </p:cNvPicPr>
          <p:nvPr>
            <p:ph sz="half" idx="2"/>
          </p:nvPr>
        </p:nvPicPr>
        <p:blipFill>
          <a:blip r:embed="rId6">
            <a:extLst>
              <a:ext uri="{28A0092B-C50C-407E-A947-70E740481C1C}">
                <a14:useLocalDpi xmlns:a14="http://schemas.microsoft.com/office/drawing/2010/main" val="0"/>
              </a:ext>
            </a:extLst>
          </a:blip>
          <a:srcRect/>
          <a:stretch>
            <a:fillRect/>
          </a:stretch>
        </p:blipFill>
        <p:spPr>
          <a:xfrm>
            <a:off x="4648200" y="2409825"/>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0717" y="5861654"/>
            <a:ext cx="487363" cy="487363"/>
          </a:xfrm>
          <a:prstGeom prst="rect">
            <a:avLst/>
          </a:prstGeom>
        </p:spPr>
      </p:pic>
    </p:spTree>
    <p:extLst>
      <p:ext uri="{BB962C8B-B14F-4D97-AF65-F5344CB8AC3E}">
        <p14:creationId xmlns:p14="http://schemas.microsoft.com/office/powerpoint/2010/main" val="331919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9"/>
          <p:cNvSpPr>
            <a:spLocks noGrp="1" noChangeArrowheads="1"/>
          </p:cNvSpPr>
          <p:nvPr>
            <p:ph sz="half" idx="2"/>
          </p:nvPr>
        </p:nvSpPr>
        <p:spPr>
          <a:xfrm>
            <a:off x="4419600" y="1981200"/>
            <a:ext cx="4038600" cy="3886200"/>
          </a:xfrm>
        </p:spPr>
        <p:txBody>
          <a:bodyPr/>
          <a:lstStyle/>
          <a:p>
            <a:pPr eaLnBrk="1" hangingPunct="1"/>
            <a:endParaRPr lang="en-US" altLang="en-US" smtClean="0"/>
          </a:p>
        </p:txBody>
      </p:sp>
      <p:pic>
        <p:nvPicPr>
          <p:cNvPr id="18435" name="Picture 16" descr="IMG_707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981200"/>
            <a:ext cx="35179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Rectangle 7"/>
          <p:cNvSpPr>
            <a:spLocks noGrp="1" noChangeArrowheads="1"/>
          </p:cNvSpPr>
          <p:nvPr>
            <p:ph type="title"/>
          </p:nvPr>
        </p:nvSpPr>
        <p:spPr>
          <a:xfrm>
            <a:off x="249382" y="900118"/>
            <a:ext cx="8437418" cy="783210"/>
          </a:xfrm>
        </p:spPr>
        <p:txBody>
          <a:bodyPr/>
          <a:lstStyle/>
          <a:p>
            <a:pPr eaLnBrk="1" hangingPunct="1"/>
            <a:r>
              <a:rPr lang="en-US" altLang="en-US" sz="2400" dirty="0" smtClean="0"/>
              <a:t>Healthy berry with white ovules (left) versus freeze-damaged.  Note browning of ovules in the berry at right.</a:t>
            </a:r>
          </a:p>
        </p:txBody>
      </p:sp>
      <p:sp>
        <p:nvSpPr>
          <p:cNvPr id="18437" name="Rectangle 8"/>
          <p:cNvSpPr>
            <a:spLocks noGrp="1" noChangeArrowheads="1"/>
          </p:cNvSpPr>
          <p:nvPr>
            <p:ph sz="half" idx="1"/>
          </p:nvPr>
        </p:nvSpPr>
        <p:spPr>
          <a:xfrm>
            <a:off x="457200" y="2286000"/>
            <a:ext cx="3505200" cy="3581400"/>
          </a:xfrm>
        </p:spPr>
        <p:txBody>
          <a:bodyPr/>
          <a:lstStyle/>
          <a:p>
            <a:pPr eaLnBrk="1" hangingPunct="1"/>
            <a:endParaRPr lang="en-US" altLang="en-US" smtClean="0"/>
          </a:p>
        </p:txBody>
      </p:sp>
      <p:pic>
        <p:nvPicPr>
          <p:cNvPr id="18438" name="Picture 6" descr="IMG_698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 y="1981200"/>
            <a:ext cx="3656013"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AutoShape 13"/>
          <p:cNvSpPr>
            <a:spLocks noChangeArrowheads="1"/>
          </p:cNvSpPr>
          <p:nvPr/>
        </p:nvSpPr>
        <p:spPr bwMode="auto">
          <a:xfrm rot="-1434355">
            <a:off x="2597150" y="4151313"/>
            <a:ext cx="301625" cy="1204912"/>
          </a:xfrm>
          <a:prstGeom prst="upArrow">
            <a:avLst>
              <a:gd name="adj1" fmla="val 50000"/>
              <a:gd name="adj2" fmla="val 9986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endParaRPr lang="en-US" altLang="en-US" sz="1600"/>
          </a:p>
        </p:txBody>
      </p:sp>
      <p:sp>
        <p:nvSpPr>
          <p:cNvPr id="18440" name="AutoShape 14"/>
          <p:cNvSpPr>
            <a:spLocks noChangeArrowheads="1"/>
          </p:cNvSpPr>
          <p:nvPr/>
        </p:nvSpPr>
        <p:spPr bwMode="auto">
          <a:xfrm rot="-1299815">
            <a:off x="6705600" y="3886200"/>
            <a:ext cx="304800" cy="1128713"/>
          </a:xfrm>
          <a:prstGeom prst="upArrow">
            <a:avLst>
              <a:gd name="adj1" fmla="val 50000"/>
              <a:gd name="adj2" fmla="val 92578"/>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endParaRPr lang="en-US" altLang="en-US" sz="160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6792" y="5867400"/>
            <a:ext cx="487363" cy="487363"/>
          </a:xfrm>
          <a:prstGeom prst="rect">
            <a:avLst/>
          </a:prstGeom>
        </p:spPr>
      </p:pic>
    </p:spTree>
    <p:extLst>
      <p:ext uri="{BB962C8B-B14F-4D97-AF65-F5344CB8AC3E}">
        <p14:creationId xmlns:p14="http://schemas.microsoft.com/office/powerpoint/2010/main" val="268426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60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6"/>
          <p:cNvSpPr>
            <a:spLocks noGrp="1" noChangeArrowheads="1"/>
          </p:cNvSpPr>
          <p:nvPr>
            <p:ph type="title"/>
          </p:nvPr>
        </p:nvSpPr>
        <p:spPr/>
        <p:txBody>
          <a:bodyPr/>
          <a:lstStyle/>
          <a:p>
            <a:pPr eaLnBrk="1" hangingPunct="1"/>
            <a:r>
              <a:rPr lang="en-US" altLang="en-US" sz="2000" dirty="0" smtClean="0"/>
              <a:t>Healthy undamaged flowers (left), cut open to show green ovary and style.  Severely damaged flowers (right) are water-soaked after 48 hrs.</a:t>
            </a:r>
          </a:p>
        </p:txBody>
      </p:sp>
      <p:sp>
        <p:nvSpPr>
          <p:cNvPr id="19459" name="Rectangle 7"/>
          <p:cNvSpPr>
            <a:spLocks noGrp="1" noChangeArrowheads="1"/>
          </p:cNvSpPr>
          <p:nvPr>
            <p:ph sz="half" idx="1"/>
          </p:nvPr>
        </p:nvSpPr>
        <p:spPr/>
        <p:txBody>
          <a:bodyPr/>
          <a:lstStyle/>
          <a:p>
            <a:pPr eaLnBrk="1" hangingPunct="1"/>
            <a:endParaRPr lang="en-US" altLang="en-US" smtClean="0"/>
          </a:p>
        </p:txBody>
      </p:sp>
      <p:sp>
        <p:nvSpPr>
          <p:cNvPr id="19460" name="Rectangle 8"/>
          <p:cNvSpPr>
            <a:spLocks noGrp="1" noChangeArrowheads="1"/>
          </p:cNvSpPr>
          <p:nvPr>
            <p:ph sz="half" idx="2"/>
          </p:nvPr>
        </p:nvSpPr>
        <p:spPr/>
        <p:txBody>
          <a:bodyPr/>
          <a:lstStyle/>
          <a:p>
            <a:pPr eaLnBrk="1" hangingPunct="1"/>
            <a:endParaRPr lang="en-US" altLang="en-US" smtClean="0"/>
          </a:p>
        </p:txBody>
      </p:sp>
      <p:pic>
        <p:nvPicPr>
          <p:cNvPr id="19461" name="Picture 9" descr="IMG_707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363" y="1981200"/>
            <a:ext cx="39782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12" descr="IMG_696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1905000"/>
            <a:ext cx="3667125"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3466" y="6126164"/>
            <a:ext cx="487363" cy="487363"/>
          </a:xfrm>
          <a:prstGeom prst="rect">
            <a:avLst/>
          </a:prstGeom>
        </p:spPr>
      </p:pic>
    </p:spTree>
    <p:extLst>
      <p:ext uri="{BB962C8B-B14F-4D97-AF65-F5344CB8AC3E}">
        <p14:creationId xmlns:p14="http://schemas.microsoft.com/office/powerpoint/2010/main" val="1083453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eaLnBrk="1" hangingPunct="1"/>
            <a:r>
              <a:rPr lang="en-US" altLang="en-US" smtClean="0"/>
              <a:t>Acknowledgements:</a:t>
            </a:r>
          </a:p>
        </p:txBody>
      </p:sp>
      <p:sp>
        <p:nvSpPr>
          <p:cNvPr id="4099" name="Rectangle 3"/>
          <p:cNvSpPr>
            <a:spLocks noGrp="1" noChangeArrowheads="1"/>
          </p:cNvSpPr>
          <p:nvPr>
            <p:ph type="body" idx="1"/>
          </p:nvPr>
        </p:nvSpPr>
        <p:spPr>
          <a:xfrm>
            <a:off x="374073" y="2326413"/>
            <a:ext cx="8229600" cy="3103563"/>
          </a:xfrm>
        </p:spPr>
        <p:txBody>
          <a:bodyPr/>
          <a:lstStyle/>
          <a:p>
            <a:pPr eaLnBrk="1" hangingPunct="1"/>
            <a:r>
              <a:rPr lang="en-US" altLang="en-US" b="1" dirty="0" smtClean="0"/>
              <a:t>Dr. Ronald E. Sneed, Professor and Extension Specialist, Biological and Agricultural Engineering, NCSU</a:t>
            </a:r>
          </a:p>
          <a:p>
            <a:pPr eaLnBrk="1" hangingPunct="1">
              <a:buFont typeface="Wingdings" pitchFamily="2" charset="2"/>
              <a:buNone/>
            </a:pPr>
            <a:endParaRPr lang="en-US" altLang="en-US" b="1" dirty="0" smtClean="0"/>
          </a:p>
          <a:p>
            <a:pPr eaLnBrk="1" hangingPunct="1"/>
            <a:r>
              <a:rPr lang="en-US" altLang="en-US" b="1" dirty="0" smtClean="0"/>
              <a:t>Dr. Charles M. Mainland, Professor and Extension Specialist, Horticultural Science, NCSU</a:t>
            </a:r>
          </a:p>
          <a:p>
            <a:pPr eaLnBrk="1" hangingPunct="1"/>
            <a:endParaRPr lang="en-US" altLang="en-US" b="1" dirty="0" smtClean="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97574" y="5592275"/>
            <a:ext cx="487363" cy="487363"/>
          </a:xfrm>
          <a:prstGeom prst="rect">
            <a:avLst/>
          </a:prstGeom>
        </p:spPr>
      </p:pic>
    </p:spTree>
    <p:extLst>
      <p:ext uri="{BB962C8B-B14F-4D97-AF65-F5344CB8AC3E}">
        <p14:creationId xmlns:p14="http://schemas.microsoft.com/office/powerpoint/2010/main" val="409156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6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684213"/>
            <a:ext cx="8229600" cy="1068387"/>
          </a:xfrm>
        </p:spPr>
        <p:txBody>
          <a:bodyPr/>
          <a:lstStyle/>
          <a:p>
            <a:pPr eaLnBrk="1" hangingPunct="1"/>
            <a:r>
              <a:rPr lang="en-US" altLang="en-US" sz="2800" dirty="0" smtClean="0"/>
              <a:t>Near-frozen berries may ripen yet have hollow, soft or corky internal damage (right).</a:t>
            </a:r>
          </a:p>
        </p:txBody>
      </p:sp>
      <p:pic>
        <p:nvPicPr>
          <p:cNvPr id="21507" name="Picture 3" descr="freeze in blue fruit"/>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609600" y="1828800"/>
            <a:ext cx="4876800" cy="4767263"/>
          </a:xfr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508" name="Picture 4" descr="IMG_715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0913" y="1752600"/>
            <a:ext cx="239395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4738" y="6013989"/>
            <a:ext cx="487363" cy="487363"/>
          </a:xfrm>
          <a:prstGeom prst="rect">
            <a:avLst/>
          </a:prstGeom>
        </p:spPr>
      </p:pic>
    </p:spTree>
    <p:extLst>
      <p:ext uri="{BB962C8B-B14F-4D97-AF65-F5344CB8AC3E}">
        <p14:creationId xmlns:p14="http://schemas.microsoft.com/office/powerpoint/2010/main" val="197959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0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sz="half" idx="1"/>
          </p:nvPr>
        </p:nvSpPr>
        <p:spPr>
          <a:xfrm>
            <a:off x="381000" y="2057400"/>
            <a:ext cx="4038600" cy="3886200"/>
          </a:xfrm>
        </p:spPr>
        <p:txBody>
          <a:bodyPr/>
          <a:lstStyle/>
          <a:p>
            <a:pPr eaLnBrk="1" hangingPunct="1"/>
            <a:endParaRPr lang="en-US" altLang="en-US" smtClean="0"/>
          </a:p>
        </p:txBody>
      </p:sp>
      <p:sp>
        <p:nvSpPr>
          <p:cNvPr id="22531" name="Rectangle 3"/>
          <p:cNvSpPr>
            <a:spLocks noGrp="1" noChangeArrowheads="1"/>
          </p:cNvSpPr>
          <p:nvPr>
            <p:ph type="title"/>
          </p:nvPr>
        </p:nvSpPr>
        <p:spPr>
          <a:xfrm>
            <a:off x="457200" y="684213"/>
            <a:ext cx="8229600" cy="874423"/>
          </a:xfrm>
        </p:spPr>
        <p:txBody>
          <a:bodyPr/>
          <a:lstStyle/>
          <a:p>
            <a:pPr eaLnBrk="1" hangingPunct="1"/>
            <a:r>
              <a:rPr lang="en-US" altLang="en-US" sz="2400" dirty="0" smtClean="0"/>
              <a:t>“frost rings” around the calyx that cause berries to split.  Shown 48 </a:t>
            </a:r>
            <a:r>
              <a:rPr lang="en-US" altLang="en-US" sz="2400" dirty="0" err="1" smtClean="0"/>
              <a:t>hr</a:t>
            </a:r>
            <a:r>
              <a:rPr lang="en-US" altLang="en-US" sz="2400" dirty="0" smtClean="0"/>
              <a:t> (right) and 1 month later.  </a:t>
            </a:r>
          </a:p>
        </p:txBody>
      </p:sp>
      <p:pic>
        <p:nvPicPr>
          <p:cNvPr id="22532" name="Picture 4" descr="IMG_7234"/>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228600" y="1752600"/>
            <a:ext cx="5105400" cy="4230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3" name="Picture 5" descr="IMG_699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6613" y="2365375"/>
            <a:ext cx="3810000" cy="3298825"/>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33400" y="5943600"/>
            <a:ext cx="487363" cy="487363"/>
          </a:xfrm>
          <a:prstGeom prst="rect">
            <a:avLst/>
          </a:prstGeom>
        </p:spPr>
      </p:pic>
    </p:spTree>
    <p:extLst>
      <p:ext uri="{BB962C8B-B14F-4D97-AF65-F5344CB8AC3E}">
        <p14:creationId xmlns:p14="http://schemas.microsoft.com/office/powerpoint/2010/main" val="170764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endParaRPr lang="en-US" altLang="en-US" smtClean="0"/>
          </a:p>
        </p:txBody>
      </p:sp>
      <p:sp>
        <p:nvSpPr>
          <p:cNvPr id="20483" name="Rectangle 3"/>
          <p:cNvSpPr>
            <a:spLocks noGrp="1" noChangeArrowheads="1"/>
          </p:cNvSpPr>
          <p:nvPr>
            <p:ph sz="half" idx="1"/>
          </p:nvPr>
        </p:nvSpPr>
        <p:spPr/>
        <p:txBody>
          <a:bodyPr/>
          <a:lstStyle/>
          <a:p>
            <a:pPr eaLnBrk="1" hangingPunct="1"/>
            <a:endParaRPr lang="en-US" altLang="en-US" smtClean="0"/>
          </a:p>
        </p:txBody>
      </p:sp>
      <p:sp>
        <p:nvSpPr>
          <p:cNvPr id="20484" name="Rectangle 4"/>
          <p:cNvSpPr>
            <a:spLocks noGrp="1" noChangeArrowheads="1"/>
          </p:cNvSpPr>
          <p:nvPr>
            <p:ph sz="half" idx="2"/>
          </p:nvPr>
        </p:nvSpPr>
        <p:spPr/>
        <p:txBody>
          <a:bodyPr/>
          <a:lstStyle/>
          <a:p>
            <a:pPr eaLnBrk="1" hangingPunct="1"/>
            <a:endParaRPr lang="en-US" altLang="en-US" smtClean="0"/>
          </a:p>
        </p:txBody>
      </p:sp>
      <p:pic>
        <p:nvPicPr>
          <p:cNvPr id="20485" name="Picture 5" descr="IMG_71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1143000"/>
            <a:ext cx="6553200" cy="491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6" descr="IMG_713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91200" y="457200"/>
            <a:ext cx="2319338" cy="4495800"/>
          </a:xfrm>
          <a:prstGeom prst="rect">
            <a:avLst/>
          </a:prstGeom>
          <a:noFill/>
          <a:ln w="254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0487" name="Text Box 7"/>
          <p:cNvSpPr txBox="1">
            <a:spLocks noChangeArrowheads="1"/>
          </p:cNvSpPr>
          <p:nvPr/>
        </p:nvSpPr>
        <p:spPr bwMode="auto">
          <a:xfrm>
            <a:off x="898525" y="4459288"/>
            <a:ext cx="4283075" cy="82232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2400"/>
              <a:t>Botrytis flower blight on ‘Duke’ following freeze injury</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1820" y="5814218"/>
            <a:ext cx="487363" cy="487363"/>
          </a:xfrm>
          <a:prstGeom prst="rect">
            <a:avLst/>
          </a:prstGeom>
        </p:spPr>
      </p:pic>
    </p:spTree>
    <p:extLst>
      <p:ext uri="{BB962C8B-B14F-4D97-AF65-F5344CB8AC3E}">
        <p14:creationId xmlns:p14="http://schemas.microsoft.com/office/powerpoint/2010/main" val="4242024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5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665163"/>
            <a:ext cx="7620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555" name="Text Box 6"/>
          <p:cNvSpPr txBox="1">
            <a:spLocks noChangeArrowheads="1"/>
          </p:cNvSpPr>
          <p:nvPr/>
        </p:nvSpPr>
        <p:spPr bwMode="auto">
          <a:xfrm>
            <a:off x="762000" y="6075362"/>
            <a:ext cx="75264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dirty="0" err="1"/>
              <a:t>Schilder</a:t>
            </a:r>
            <a:r>
              <a:rPr lang="en-US" altLang="en-US" sz="1800" dirty="0"/>
              <a:t>, et. al, </a:t>
            </a:r>
            <a:r>
              <a:rPr lang="en-US" altLang="en-US" sz="1800" dirty="0" smtClean="0"/>
              <a:t>2004, 2008, 2015. A Pocket Guide for IPM Scouting in Highbush Blueberries. Michigan State Ext. Bull. E2928</a:t>
            </a:r>
            <a:endParaRPr lang="en-US" alt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26027" y="5587999"/>
            <a:ext cx="487363" cy="487363"/>
          </a:xfrm>
          <a:prstGeom prst="rect">
            <a:avLst/>
          </a:prstGeom>
        </p:spPr>
      </p:pic>
    </p:spTree>
    <p:extLst>
      <p:ext uri="{BB962C8B-B14F-4D97-AF65-F5344CB8AC3E}">
        <p14:creationId xmlns:p14="http://schemas.microsoft.com/office/powerpoint/2010/main" val="1713581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86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555625"/>
            <a:ext cx="7848600" cy="5575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a:spLocks noChangeArrowheads="1"/>
          </p:cNvSpPr>
          <p:nvPr/>
        </p:nvSpPr>
        <p:spPr bwMode="auto">
          <a:xfrm>
            <a:off x="762000" y="6075362"/>
            <a:ext cx="75264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dirty="0" err="1"/>
              <a:t>Schilder</a:t>
            </a:r>
            <a:r>
              <a:rPr lang="en-US" altLang="en-US" sz="1800" dirty="0"/>
              <a:t>, et. al, </a:t>
            </a:r>
            <a:r>
              <a:rPr lang="en-US" altLang="en-US" sz="1800" dirty="0" smtClean="0"/>
              <a:t>2004, 2008, 2015. A Pocket Guide for IPM Scouting in Highbush Blueberries. Michigan State Ext. Bull. E2928</a:t>
            </a:r>
            <a:endParaRPr lang="en-US" alt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40559" y="5831680"/>
            <a:ext cx="487363" cy="487363"/>
          </a:xfrm>
          <a:prstGeom prst="rect">
            <a:avLst/>
          </a:prstGeom>
        </p:spPr>
      </p:pic>
    </p:spTree>
    <p:extLst>
      <p:ext uri="{BB962C8B-B14F-4D97-AF65-F5344CB8AC3E}">
        <p14:creationId xmlns:p14="http://schemas.microsoft.com/office/powerpoint/2010/main" val="2612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6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457200"/>
            <a:ext cx="7848600" cy="558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6"/>
          <p:cNvSpPr txBox="1">
            <a:spLocks noChangeArrowheads="1"/>
          </p:cNvSpPr>
          <p:nvPr/>
        </p:nvSpPr>
        <p:spPr bwMode="auto">
          <a:xfrm>
            <a:off x="762000" y="6075362"/>
            <a:ext cx="7526481"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dirty="0" err="1"/>
              <a:t>Schilder</a:t>
            </a:r>
            <a:r>
              <a:rPr lang="en-US" altLang="en-US" sz="1800" dirty="0"/>
              <a:t>, et. al, </a:t>
            </a:r>
            <a:r>
              <a:rPr lang="en-US" altLang="en-US" sz="1800" dirty="0" smtClean="0"/>
              <a:t>2004, 2008, 2015. A Pocket Guide for IPM Scouting in Highbush Blueberries. Michigan State Ext. Bull. E2928</a:t>
            </a:r>
            <a:endParaRPr lang="en-US" altLang="en-US" sz="1800"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98865" y="5848025"/>
            <a:ext cx="487363" cy="487363"/>
          </a:xfrm>
          <a:prstGeom prst="rect">
            <a:avLst/>
          </a:prstGeom>
        </p:spPr>
      </p:pic>
    </p:spTree>
    <p:extLst>
      <p:ext uri="{BB962C8B-B14F-4D97-AF65-F5344CB8AC3E}">
        <p14:creationId xmlns:p14="http://schemas.microsoft.com/office/powerpoint/2010/main" val="251676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5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75409" y="523375"/>
            <a:ext cx="7928264" cy="6231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4036" y="5710692"/>
            <a:ext cx="487363" cy="487363"/>
          </a:xfrm>
          <a:prstGeom prst="rect">
            <a:avLst/>
          </a:prstGeom>
        </p:spPr>
      </p:pic>
    </p:spTree>
    <p:extLst>
      <p:ext uri="{BB962C8B-B14F-4D97-AF65-F5344CB8AC3E}">
        <p14:creationId xmlns:p14="http://schemas.microsoft.com/office/powerpoint/2010/main" val="3893540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97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oup 10"/>
          <p:cNvGrpSpPr>
            <a:grpSpLocks/>
          </p:cNvGrpSpPr>
          <p:nvPr/>
        </p:nvGrpSpPr>
        <p:grpSpPr bwMode="auto">
          <a:xfrm>
            <a:off x="533400" y="609600"/>
            <a:ext cx="7620000" cy="5535613"/>
            <a:chOff x="336" y="384"/>
            <a:chExt cx="4800" cy="3487"/>
          </a:xfrm>
        </p:grpSpPr>
        <p:pic>
          <p:nvPicPr>
            <p:cNvPr id="29702" name="Picture 3" descr="Irrig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6" y="384"/>
              <a:ext cx="4800" cy="34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3" name="Text Box 4"/>
            <p:cNvSpPr txBox="1">
              <a:spLocks noChangeArrowheads="1"/>
            </p:cNvSpPr>
            <p:nvPr/>
          </p:nvSpPr>
          <p:spPr bwMode="auto">
            <a:xfrm>
              <a:off x="902" y="2231"/>
              <a:ext cx="2170" cy="1450"/>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t>7:00 AM on Day 1 – the high is not quite overhead, some wind can be expected.  As the high moves east, clockwise rotation brings cold air down ahead of the system, and warm air up from the south behind the system.</a:t>
              </a:r>
            </a:p>
          </p:txBody>
        </p:sp>
        <p:sp>
          <p:nvSpPr>
            <p:cNvPr id="182277" name="AutoShape 5"/>
            <p:cNvSpPr>
              <a:spLocks noChangeArrowheads="1"/>
            </p:cNvSpPr>
            <p:nvPr/>
          </p:nvSpPr>
          <p:spPr bwMode="auto">
            <a:xfrm>
              <a:off x="4320" y="1824"/>
              <a:ext cx="144" cy="144"/>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29699" name="AutoShape 8"/>
          <p:cNvSpPr>
            <a:spLocks noChangeArrowheads="1"/>
          </p:cNvSpPr>
          <p:nvPr/>
        </p:nvSpPr>
        <p:spPr bwMode="auto">
          <a:xfrm rot="577999">
            <a:off x="4495800" y="2438400"/>
            <a:ext cx="298450" cy="922338"/>
          </a:xfrm>
          <a:prstGeom prst="upArrow">
            <a:avLst>
              <a:gd name="adj1" fmla="val 50000"/>
              <a:gd name="adj2" fmla="val 77261"/>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endParaRPr lang="en-US" altLang="en-US" sz="1600"/>
          </a:p>
        </p:txBody>
      </p:sp>
      <p:sp>
        <p:nvSpPr>
          <p:cNvPr id="29700" name="AutoShape 9"/>
          <p:cNvSpPr>
            <a:spLocks noChangeArrowheads="1"/>
          </p:cNvSpPr>
          <p:nvPr/>
        </p:nvSpPr>
        <p:spPr bwMode="auto">
          <a:xfrm rot="5731618">
            <a:off x="6020594" y="2132806"/>
            <a:ext cx="911225" cy="303213"/>
          </a:xfrm>
          <a:prstGeom prst="rightArrow">
            <a:avLst>
              <a:gd name="adj1" fmla="val 50000"/>
              <a:gd name="adj2" fmla="val 75131"/>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endParaRPr lang="en-US" altLang="en-US" sz="1600"/>
          </a:p>
        </p:txBody>
      </p:sp>
      <p:sp>
        <p:nvSpPr>
          <p:cNvPr id="29701" name="Text Box 11"/>
          <p:cNvSpPr txBox="1">
            <a:spLocks noChangeArrowheads="1"/>
          </p:cNvSpPr>
          <p:nvPr/>
        </p:nvSpPr>
        <p:spPr bwMode="auto">
          <a:xfrm>
            <a:off x="517525" y="61563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6907" y="5657850"/>
            <a:ext cx="487363" cy="487363"/>
          </a:xfrm>
          <a:prstGeom prst="rect">
            <a:avLst/>
          </a:prstGeom>
        </p:spPr>
      </p:pic>
    </p:spTree>
    <p:extLst>
      <p:ext uri="{BB962C8B-B14F-4D97-AF65-F5344CB8AC3E}">
        <p14:creationId xmlns:p14="http://schemas.microsoft.com/office/powerpoint/2010/main" val="53855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8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722" name="Group 6"/>
          <p:cNvGrpSpPr>
            <a:grpSpLocks/>
          </p:cNvGrpSpPr>
          <p:nvPr/>
        </p:nvGrpSpPr>
        <p:grpSpPr bwMode="auto">
          <a:xfrm>
            <a:off x="457200" y="457200"/>
            <a:ext cx="7812088" cy="5686425"/>
            <a:chOff x="288" y="288"/>
            <a:chExt cx="4921" cy="3582"/>
          </a:xfrm>
        </p:grpSpPr>
        <p:pic>
          <p:nvPicPr>
            <p:cNvPr id="30724" name="Picture 3" descr="Irrig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8" y="288"/>
              <a:ext cx="4921" cy="35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0725" name="Text Box 4"/>
            <p:cNvSpPr txBox="1">
              <a:spLocks noChangeArrowheads="1"/>
            </p:cNvSpPr>
            <p:nvPr/>
          </p:nvSpPr>
          <p:spPr bwMode="auto">
            <a:xfrm>
              <a:off x="1094" y="2423"/>
              <a:ext cx="2170" cy="585"/>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t>7:00 AM on Day 2 – High is overhead, wind dies down and cold air settles in low areas</a:t>
              </a:r>
            </a:p>
          </p:txBody>
        </p:sp>
        <p:sp>
          <p:nvSpPr>
            <p:cNvPr id="184325" name="AutoShape 5"/>
            <p:cNvSpPr>
              <a:spLocks noChangeArrowheads="1"/>
            </p:cNvSpPr>
            <p:nvPr/>
          </p:nvSpPr>
          <p:spPr bwMode="auto">
            <a:xfrm>
              <a:off x="4368" y="1728"/>
              <a:ext cx="144" cy="144"/>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30723" name="Text Box 7"/>
          <p:cNvSpPr txBox="1">
            <a:spLocks noChangeArrowheads="1"/>
          </p:cNvSpPr>
          <p:nvPr/>
        </p:nvSpPr>
        <p:spPr bwMode="auto">
          <a:xfrm>
            <a:off x="441325" y="61563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8151" y="5501698"/>
            <a:ext cx="487363" cy="487363"/>
          </a:xfrm>
          <a:prstGeom prst="rect">
            <a:avLst/>
          </a:prstGeom>
        </p:spPr>
      </p:pic>
    </p:spTree>
    <p:extLst>
      <p:ext uri="{BB962C8B-B14F-4D97-AF65-F5344CB8AC3E}">
        <p14:creationId xmlns:p14="http://schemas.microsoft.com/office/powerpoint/2010/main" val="71204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4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oup 6"/>
          <p:cNvGrpSpPr>
            <a:grpSpLocks/>
          </p:cNvGrpSpPr>
          <p:nvPr/>
        </p:nvGrpSpPr>
        <p:grpSpPr bwMode="auto">
          <a:xfrm>
            <a:off x="609600" y="533400"/>
            <a:ext cx="7848600" cy="5472113"/>
            <a:chOff x="384" y="336"/>
            <a:chExt cx="4944" cy="3447"/>
          </a:xfrm>
        </p:grpSpPr>
        <p:pic>
          <p:nvPicPr>
            <p:cNvPr id="31748" name="Picture 3" descr="Irrig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336"/>
              <a:ext cx="4944" cy="3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9" name="Text Box 4"/>
            <p:cNvSpPr txBox="1">
              <a:spLocks noChangeArrowheads="1"/>
            </p:cNvSpPr>
            <p:nvPr/>
          </p:nvSpPr>
          <p:spPr bwMode="auto">
            <a:xfrm>
              <a:off x="1008" y="2496"/>
              <a:ext cx="2554" cy="931"/>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t>7:00 AM on Day 3 – The high moves offshore, wind increases and temperature rises-- BUT if the high stalls overhead, this can be the coldest morning!</a:t>
              </a:r>
            </a:p>
          </p:txBody>
        </p:sp>
        <p:sp>
          <p:nvSpPr>
            <p:cNvPr id="186373" name="AutoShape 5"/>
            <p:cNvSpPr>
              <a:spLocks noChangeArrowheads="1"/>
            </p:cNvSpPr>
            <p:nvPr/>
          </p:nvSpPr>
          <p:spPr bwMode="auto">
            <a:xfrm>
              <a:off x="4416" y="2304"/>
              <a:ext cx="144" cy="144"/>
            </a:xfrm>
            <a:prstGeom prst="star5">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defRPr/>
              </a:pPr>
              <a:endParaRPr lang="en-US"/>
            </a:p>
          </p:txBody>
        </p:sp>
      </p:grpSp>
      <p:sp>
        <p:nvSpPr>
          <p:cNvPr id="31747" name="Text Box 7"/>
          <p:cNvSpPr txBox="1">
            <a:spLocks noChangeArrowheads="1"/>
          </p:cNvSpPr>
          <p:nvPr/>
        </p:nvSpPr>
        <p:spPr bwMode="auto">
          <a:xfrm>
            <a:off x="593725" y="60801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91614" y="5592762"/>
            <a:ext cx="487363" cy="487363"/>
          </a:xfrm>
          <a:prstGeom prst="rect">
            <a:avLst/>
          </a:prstGeom>
        </p:spPr>
      </p:pic>
    </p:spTree>
    <p:extLst>
      <p:ext uri="{BB962C8B-B14F-4D97-AF65-F5344CB8AC3E}">
        <p14:creationId xmlns:p14="http://schemas.microsoft.com/office/powerpoint/2010/main" val="2371271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6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algn="ctr" eaLnBrk="1" hangingPunct="1"/>
            <a:r>
              <a:rPr lang="en-US" altLang="en-US" dirty="0" smtClean="0"/>
              <a:t>“FREEZE”  or “FROST”?</a:t>
            </a:r>
          </a:p>
        </p:txBody>
      </p:sp>
      <p:sp>
        <p:nvSpPr>
          <p:cNvPr id="26627" name="Rectangle 5"/>
          <p:cNvSpPr>
            <a:spLocks noGrp="1" noChangeArrowheads="1"/>
          </p:cNvSpPr>
          <p:nvPr>
            <p:ph type="body" sz="half" idx="1"/>
          </p:nvPr>
        </p:nvSpPr>
        <p:spPr>
          <a:xfrm>
            <a:off x="381000" y="2133600"/>
            <a:ext cx="4038600" cy="3886200"/>
          </a:xfrm>
        </p:spPr>
        <p:txBody>
          <a:bodyPr/>
          <a:lstStyle/>
          <a:p>
            <a:pPr eaLnBrk="1" hangingPunct="1">
              <a:spcAft>
                <a:spcPts val="600"/>
              </a:spcAft>
            </a:pPr>
            <a:r>
              <a:rPr lang="en-US" altLang="en-US" sz="2000" b="1" dirty="0" smtClean="0"/>
              <a:t>The “FROSTED” object is below freezing (32</a:t>
            </a:r>
            <a:r>
              <a:rPr lang="en-US" altLang="en-US" sz="2000" b="1" baseline="30000" dirty="0" smtClean="0"/>
              <a:t>o</a:t>
            </a:r>
            <a:r>
              <a:rPr lang="en-US" altLang="en-US" sz="2000" b="1" dirty="0" smtClean="0"/>
              <a:t>F) but MAY not be damaged.</a:t>
            </a:r>
          </a:p>
          <a:p>
            <a:pPr eaLnBrk="1" hangingPunct="1">
              <a:spcAft>
                <a:spcPts val="600"/>
              </a:spcAft>
            </a:pPr>
            <a:r>
              <a:rPr lang="en-US" altLang="en-US" sz="2000" b="1" dirty="0" smtClean="0"/>
              <a:t>Damage to blueberry flowers and fruit occurs at ~ 28</a:t>
            </a:r>
            <a:r>
              <a:rPr lang="en-US" altLang="en-US" sz="2000" b="1" baseline="30000" dirty="0" smtClean="0"/>
              <a:t>o</a:t>
            </a:r>
            <a:r>
              <a:rPr lang="en-US" altLang="en-US" sz="2000" b="1" dirty="0" smtClean="0"/>
              <a:t>F.</a:t>
            </a:r>
          </a:p>
          <a:p>
            <a:pPr eaLnBrk="1" hangingPunct="1">
              <a:spcAft>
                <a:spcPts val="600"/>
              </a:spcAft>
            </a:pPr>
            <a:r>
              <a:rPr lang="en-US" altLang="en-US" sz="2000" b="1" dirty="0" smtClean="0"/>
              <a:t>There may or may not be ice crystals we call “FROST” on the bush at the critical 28</a:t>
            </a:r>
            <a:r>
              <a:rPr lang="en-US" altLang="en-US" sz="2000" b="1" baseline="30000" dirty="0" smtClean="0"/>
              <a:t>o</a:t>
            </a:r>
            <a:r>
              <a:rPr lang="en-US" altLang="en-US" sz="2000" b="1" dirty="0" smtClean="0"/>
              <a:t>F.</a:t>
            </a:r>
          </a:p>
          <a:p>
            <a:pPr eaLnBrk="1" hangingPunct="1">
              <a:spcAft>
                <a:spcPts val="600"/>
              </a:spcAft>
            </a:pPr>
            <a:r>
              <a:rPr lang="en-US" altLang="en-US" sz="2000" b="1" dirty="0" smtClean="0"/>
              <a:t>FROST indicates still air, no wind, </a:t>
            </a:r>
            <a:r>
              <a:rPr lang="en-US" altLang="en-US" sz="2000" b="1" u="sng" dirty="0" smtClean="0"/>
              <a:t>radiative</a:t>
            </a:r>
            <a:r>
              <a:rPr lang="en-US" altLang="en-US" sz="2000" b="1" dirty="0" smtClean="0"/>
              <a:t> freeze</a:t>
            </a:r>
          </a:p>
        </p:txBody>
      </p:sp>
      <p:pic>
        <p:nvPicPr>
          <p:cNvPr id="26628" name="Picture 8" descr="Cline frost on flrs"/>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4648200" y="2409825"/>
            <a:ext cx="4038600" cy="30289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41753" y="5532437"/>
            <a:ext cx="487363" cy="487363"/>
          </a:xfrm>
          <a:prstGeom prst="rect">
            <a:avLst/>
          </a:prstGeom>
        </p:spPr>
      </p:pic>
    </p:spTree>
    <p:extLst>
      <p:ext uri="{BB962C8B-B14F-4D97-AF65-F5344CB8AC3E}">
        <p14:creationId xmlns:p14="http://schemas.microsoft.com/office/powerpoint/2010/main" val="227188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3" descr="Irrig19"/>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609600" y="533400"/>
            <a:ext cx="7848600" cy="5545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6867" name="Text Box 4"/>
          <p:cNvSpPr txBox="1">
            <a:spLocks noChangeArrowheads="1"/>
          </p:cNvSpPr>
          <p:nvPr/>
        </p:nvSpPr>
        <p:spPr bwMode="auto">
          <a:xfrm>
            <a:off x="1203325" y="1179513"/>
            <a:ext cx="5730875"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t>Taylor Minimum-Registering Orchard Thermometers are the type most commonly used in the field</a:t>
            </a:r>
          </a:p>
        </p:txBody>
      </p:sp>
      <p:sp>
        <p:nvSpPr>
          <p:cNvPr id="36868" name="Text Box 5"/>
          <p:cNvSpPr txBox="1">
            <a:spLocks noChangeArrowheads="1"/>
          </p:cNvSpPr>
          <p:nvPr/>
        </p:nvSpPr>
        <p:spPr bwMode="auto">
          <a:xfrm>
            <a:off x="669925" y="62325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endParaRPr lang="en-US" altLang="en-US" sz="16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60686" y="5834856"/>
            <a:ext cx="487363" cy="487363"/>
          </a:xfrm>
          <a:prstGeom prst="rect">
            <a:avLst/>
          </a:prstGeom>
        </p:spPr>
      </p:pic>
    </p:spTree>
    <p:extLst>
      <p:ext uri="{BB962C8B-B14F-4D97-AF65-F5344CB8AC3E}">
        <p14:creationId xmlns:p14="http://schemas.microsoft.com/office/powerpoint/2010/main" val="209234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3" descr="Irrig22"/>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609600" y="609600"/>
            <a:ext cx="7620000" cy="5319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1" name="Text Box 4"/>
          <p:cNvSpPr txBox="1">
            <a:spLocks noChangeArrowheads="1"/>
          </p:cNvSpPr>
          <p:nvPr/>
        </p:nvSpPr>
        <p:spPr bwMode="auto">
          <a:xfrm>
            <a:off x="1812925" y="950913"/>
            <a:ext cx="4883150" cy="3667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t>Shows both minimum and current temperature</a:t>
            </a:r>
          </a:p>
        </p:txBody>
      </p:sp>
      <p:sp>
        <p:nvSpPr>
          <p:cNvPr id="37892" name="AutoShape 5"/>
          <p:cNvSpPr>
            <a:spLocks noChangeArrowheads="1"/>
          </p:cNvSpPr>
          <p:nvPr/>
        </p:nvSpPr>
        <p:spPr bwMode="auto">
          <a:xfrm>
            <a:off x="4648200" y="3200400"/>
            <a:ext cx="485775" cy="976313"/>
          </a:xfrm>
          <a:prstGeom prst="upArrow">
            <a:avLst>
              <a:gd name="adj1" fmla="val 50000"/>
              <a:gd name="adj2" fmla="val 5024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endParaRPr lang="en-US" altLang="en-US" sz="1600"/>
          </a:p>
        </p:txBody>
      </p:sp>
      <p:sp>
        <p:nvSpPr>
          <p:cNvPr id="37893" name="AutoShape 6"/>
          <p:cNvSpPr>
            <a:spLocks noChangeArrowheads="1"/>
          </p:cNvSpPr>
          <p:nvPr/>
        </p:nvSpPr>
        <p:spPr bwMode="auto">
          <a:xfrm>
            <a:off x="5638800" y="3124200"/>
            <a:ext cx="485775" cy="976313"/>
          </a:xfrm>
          <a:prstGeom prst="upArrow">
            <a:avLst>
              <a:gd name="adj1" fmla="val 50000"/>
              <a:gd name="adj2" fmla="val 50245"/>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eaVert" wrap="none" anchor="ct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endParaRPr lang="en-US" altLang="en-US" sz="1600"/>
          </a:p>
        </p:txBody>
      </p:sp>
      <p:sp>
        <p:nvSpPr>
          <p:cNvPr id="37894" name="Text Box 7"/>
          <p:cNvSpPr txBox="1">
            <a:spLocks noChangeArrowheads="1"/>
          </p:cNvSpPr>
          <p:nvPr/>
        </p:nvSpPr>
        <p:spPr bwMode="auto">
          <a:xfrm>
            <a:off x="685800" y="4876800"/>
            <a:ext cx="721995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t>Even a slight rise above minimum (perhaps 0.1 degrees) can be seen</a:t>
            </a:r>
          </a:p>
        </p:txBody>
      </p:sp>
      <p:sp>
        <p:nvSpPr>
          <p:cNvPr id="37895" name="Text Box 8"/>
          <p:cNvSpPr txBox="1">
            <a:spLocks noChangeArrowheads="1"/>
          </p:cNvSpPr>
          <p:nvPr/>
        </p:nvSpPr>
        <p:spPr bwMode="auto">
          <a:xfrm>
            <a:off x="669925" y="60039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endParaRPr lang="en-US" altLang="en-US" sz="16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889" y="6096793"/>
            <a:ext cx="487363" cy="487363"/>
          </a:xfrm>
          <a:prstGeom prst="rect">
            <a:avLst/>
          </a:prstGeom>
        </p:spPr>
      </p:pic>
    </p:spTree>
    <p:extLst>
      <p:ext uri="{BB962C8B-B14F-4D97-AF65-F5344CB8AC3E}">
        <p14:creationId xmlns:p14="http://schemas.microsoft.com/office/powerpoint/2010/main" val="259067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3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rrig20"/>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685800" y="533400"/>
            <a:ext cx="7772400" cy="55133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8915" name="Text Box 4"/>
          <p:cNvSpPr txBox="1">
            <a:spLocks noChangeArrowheads="1"/>
          </p:cNvSpPr>
          <p:nvPr/>
        </p:nvSpPr>
        <p:spPr bwMode="auto">
          <a:xfrm>
            <a:off x="1600200" y="4953000"/>
            <a:ext cx="556260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t>Calibrate using an ice bath (lots of ice, little water, inside a cooler or refrigerator) to 32 degrees</a:t>
            </a:r>
          </a:p>
        </p:txBody>
      </p:sp>
      <p:sp>
        <p:nvSpPr>
          <p:cNvPr id="38916" name="Text Box 5"/>
          <p:cNvSpPr txBox="1">
            <a:spLocks noChangeArrowheads="1"/>
          </p:cNvSpPr>
          <p:nvPr/>
        </p:nvSpPr>
        <p:spPr bwMode="auto">
          <a:xfrm>
            <a:off x="593725" y="61563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endParaRPr lang="en-US" altLang="en-US" sz="16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6733" y="5837237"/>
            <a:ext cx="487363" cy="487363"/>
          </a:xfrm>
          <a:prstGeom prst="rect">
            <a:avLst/>
          </a:prstGeom>
        </p:spPr>
      </p:pic>
    </p:spTree>
    <p:extLst>
      <p:ext uri="{BB962C8B-B14F-4D97-AF65-F5344CB8AC3E}">
        <p14:creationId xmlns:p14="http://schemas.microsoft.com/office/powerpoint/2010/main" val="136622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28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Irrig25"/>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914400" y="533400"/>
            <a:ext cx="7315200" cy="55038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987" name="Text Box 4"/>
          <p:cNvSpPr txBox="1">
            <a:spLocks noChangeArrowheads="1"/>
          </p:cNvSpPr>
          <p:nvPr/>
        </p:nvSpPr>
        <p:spPr bwMode="auto">
          <a:xfrm>
            <a:off x="5927725" y="3617913"/>
            <a:ext cx="1692275" cy="17399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800"/>
              <a:t>Mounted with bulb end slightly lower, and shaded to prevent direct sunlight</a:t>
            </a:r>
          </a:p>
        </p:txBody>
      </p:sp>
      <p:sp>
        <p:nvSpPr>
          <p:cNvPr id="41988" name="Text Box 5"/>
          <p:cNvSpPr txBox="1">
            <a:spLocks noChangeArrowheads="1"/>
          </p:cNvSpPr>
          <p:nvPr/>
        </p:nvSpPr>
        <p:spPr bwMode="auto">
          <a:xfrm>
            <a:off x="974725" y="61563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endParaRPr lang="en-US" altLang="en-US" sz="16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4227" y="6037262"/>
            <a:ext cx="487363" cy="487363"/>
          </a:xfrm>
          <a:prstGeom prst="rect">
            <a:avLst/>
          </a:prstGeom>
        </p:spPr>
      </p:pic>
    </p:spTree>
    <p:extLst>
      <p:ext uri="{BB962C8B-B14F-4D97-AF65-F5344CB8AC3E}">
        <p14:creationId xmlns:p14="http://schemas.microsoft.com/office/powerpoint/2010/main" val="486498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8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3" descr="Irrig4a"/>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a:stretch>
            <a:fillRect/>
          </a:stretch>
        </p:blipFill>
        <p:spPr>
          <a:xfrm>
            <a:off x="838200" y="457200"/>
            <a:ext cx="7162800" cy="5570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011" name="Text Box 5"/>
          <p:cNvSpPr txBox="1">
            <a:spLocks noChangeArrowheads="1"/>
          </p:cNvSpPr>
          <p:nvPr/>
        </p:nvSpPr>
        <p:spPr bwMode="auto">
          <a:xfrm>
            <a:off x="898525" y="6156325"/>
            <a:ext cx="30416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chemeClr val="bg2"/>
              </a:buClr>
              <a:buSzPct val="75000"/>
              <a:buFont typeface="Wingdings" pitchFamily="2" charset="2"/>
              <a:buChar char="n"/>
              <a:defRPr sz="3200">
                <a:solidFill>
                  <a:schemeClr val="tx1"/>
                </a:solidFill>
                <a:latin typeface="Arial" charset="0"/>
                <a:cs typeface="Arial" charset="0"/>
              </a:defRPr>
            </a:lvl1pPr>
            <a:lvl2pPr marL="742950" indent="-285750" eaLnBrk="0" hangingPunct="0">
              <a:spcBef>
                <a:spcPct val="20000"/>
              </a:spcBef>
              <a:buClr>
                <a:schemeClr val="accent2"/>
              </a:buClr>
              <a:buSzPct val="80000"/>
              <a:buFont typeface="Wingdings" pitchFamily="2" charset="2"/>
              <a:buChar char="¨"/>
              <a:defRPr sz="2800">
                <a:solidFill>
                  <a:schemeClr val="tx1"/>
                </a:solidFill>
                <a:latin typeface="Arial" charset="0"/>
                <a:cs typeface="Arial" charset="0"/>
              </a:defRPr>
            </a:lvl2pPr>
            <a:lvl3pPr marL="1143000" indent="-228600" eaLnBrk="0" hangingPunct="0">
              <a:spcBef>
                <a:spcPct val="20000"/>
              </a:spcBef>
              <a:buClr>
                <a:schemeClr val="bg2"/>
              </a:buClr>
              <a:buSzPct val="65000"/>
              <a:buFont typeface="Wingdings" pitchFamily="2" charset="2"/>
              <a:buChar char="n"/>
              <a:defRPr sz="2400">
                <a:solidFill>
                  <a:schemeClr val="tx1"/>
                </a:solidFill>
                <a:latin typeface="Arial" charset="0"/>
                <a:cs typeface="Arial" charset="0"/>
              </a:defRPr>
            </a:lvl3pPr>
            <a:lvl4pPr marL="1600200" indent="-228600" eaLnBrk="0" hangingPunct="0">
              <a:spcBef>
                <a:spcPct val="20000"/>
              </a:spcBef>
              <a:buClr>
                <a:schemeClr val="accent2"/>
              </a:buClr>
              <a:buSzPct val="70000"/>
              <a:buFont typeface="Wingdings" pitchFamily="2" charset="2"/>
              <a:buChar char="¨"/>
              <a:defRPr sz="2000">
                <a:solidFill>
                  <a:schemeClr val="tx1"/>
                </a:solidFill>
                <a:latin typeface="Arial" charset="0"/>
                <a:cs typeface="Arial" charset="0"/>
              </a:defRPr>
            </a:lvl4pPr>
            <a:lvl5pPr marL="2057400" indent="-228600" eaLnBrk="0" hangingPunct="0">
              <a:spcBef>
                <a:spcPct val="20000"/>
              </a:spcBef>
              <a:buClr>
                <a:schemeClr val="bg2"/>
              </a:buClr>
              <a:buFont typeface="Wingdings" pitchFamily="2" charset="2"/>
              <a:buChar char="§"/>
              <a:defRPr sz="2000">
                <a:solidFill>
                  <a:schemeClr val="tx1"/>
                </a:solidFill>
                <a:latin typeface="Arial" charset="0"/>
                <a:cs typeface="Arial" charset="0"/>
              </a:defRPr>
            </a:lvl5pPr>
            <a:lvl6pPr marL="25146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6pPr>
            <a:lvl7pPr marL="29718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7pPr>
            <a:lvl8pPr marL="34290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8pPr>
            <a:lvl9pPr marL="3886200" indent="-228600" eaLnBrk="0" fontAlgn="base" hangingPunct="0">
              <a:spcBef>
                <a:spcPct val="20000"/>
              </a:spcBef>
              <a:spcAft>
                <a:spcPct val="0"/>
              </a:spcAft>
              <a:buClr>
                <a:schemeClr val="bg2"/>
              </a:buClr>
              <a:buFont typeface="Wingdings" pitchFamily="2" charset="2"/>
              <a:buChar char="§"/>
              <a:defRPr sz="2000">
                <a:solidFill>
                  <a:schemeClr val="tx1"/>
                </a:solidFill>
                <a:latin typeface="Arial" charset="0"/>
                <a:cs typeface="Arial" charset="0"/>
              </a:defRPr>
            </a:lvl9pPr>
          </a:lstStyle>
          <a:p>
            <a:pPr eaLnBrk="1" hangingPunct="1">
              <a:spcBef>
                <a:spcPct val="0"/>
              </a:spcBef>
              <a:buClrTx/>
              <a:buSzTx/>
              <a:buFontTx/>
              <a:buNone/>
            </a:pPr>
            <a:r>
              <a:rPr lang="en-US" altLang="en-US" sz="1600" i="1"/>
              <a:t>(Photo courtesy Mike Mainland)</a:t>
            </a:r>
            <a:endParaRPr lang="en-US" altLang="en-US" sz="160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7266" y="5837237"/>
            <a:ext cx="487363" cy="487363"/>
          </a:xfrm>
          <a:prstGeom prst="rect">
            <a:avLst/>
          </a:prstGeom>
        </p:spPr>
      </p:pic>
    </p:spTree>
    <p:extLst>
      <p:ext uri="{BB962C8B-B14F-4D97-AF65-F5344CB8AC3E}">
        <p14:creationId xmlns:p14="http://schemas.microsoft.com/office/powerpoint/2010/main" val="340952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1035627"/>
            <a:ext cx="8229600" cy="609600"/>
          </a:xfrm>
        </p:spPr>
        <p:txBody>
          <a:bodyPr/>
          <a:lstStyle/>
          <a:p>
            <a:pPr eaLnBrk="1" hangingPunct="1"/>
            <a:r>
              <a:rPr lang="en-US" altLang="en-US" sz="2800" dirty="0" smtClean="0"/>
              <a:t>1. System Design Considerations</a:t>
            </a:r>
          </a:p>
        </p:txBody>
      </p:sp>
      <p:sp>
        <p:nvSpPr>
          <p:cNvPr id="44035" name="Rectangle 3"/>
          <p:cNvSpPr>
            <a:spLocks noGrp="1" noChangeArrowheads="1"/>
          </p:cNvSpPr>
          <p:nvPr>
            <p:ph type="body" idx="1"/>
          </p:nvPr>
        </p:nvSpPr>
        <p:spPr>
          <a:xfrm>
            <a:off x="457200" y="2213264"/>
            <a:ext cx="7848600" cy="4343400"/>
          </a:xfrm>
        </p:spPr>
        <p:txBody>
          <a:bodyPr/>
          <a:lstStyle/>
          <a:p>
            <a:pPr marL="609600" indent="-609600" eaLnBrk="1" hangingPunct="1">
              <a:buSzTx/>
            </a:pPr>
            <a:r>
              <a:rPr lang="en-US" altLang="en-US" dirty="0" smtClean="0"/>
              <a:t>System that will provide at least 0.15” of water/acre/hour (68 gal/min).</a:t>
            </a:r>
          </a:p>
          <a:p>
            <a:pPr marL="609600" indent="-609600" eaLnBrk="1" hangingPunct="1">
              <a:buSzTx/>
            </a:pPr>
            <a:r>
              <a:rPr lang="en-US" altLang="en-US" dirty="0" smtClean="0"/>
              <a:t>Maximum sprinkler spacing 63’ (every 7</a:t>
            </a:r>
            <a:r>
              <a:rPr lang="en-US" altLang="en-US" baseline="30000" dirty="0" smtClean="0"/>
              <a:t>th</a:t>
            </a:r>
            <a:r>
              <a:rPr lang="en-US" altLang="en-US" dirty="0" smtClean="0"/>
              <a:t> row with 9’ rows) x 60’ in the row.</a:t>
            </a:r>
          </a:p>
          <a:p>
            <a:pPr marL="609600" indent="-609600" eaLnBrk="1" hangingPunct="1">
              <a:buSzTx/>
            </a:pPr>
            <a:r>
              <a:rPr lang="en-US" altLang="en-US" dirty="0" smtClean="0"/>
              <a:t>Sprinklers with 5/32” nozzles that will provide a wetted diameter circle greater than 90 ft.</a:t>
            </a:r>
          </a:p>
          <a:p>
            <a:pPr marL="609600" indent="-609600" eaLnBrk="1" hangingPunct="1">
              <a:buSzTx/>
            </a:pPr>
            <a:r>
              <a:rPr lang="en-US" altLang="en-US" dirty="0" smtClean="0"/>
              <a:t>A low-pressure design and pump that will deliver at least 55 psi with less than 10%  variation between sprinklers</a:t>
            </a:r>
          </a:p>
          <a:p>
            <a:pPr marL="609600" indent="-609600" eaLnBrk="1" hangingPunct="1">
              <a:buSzTx/>
            </a:pPr>
            <a:r>
              <a:rPr lang="en-US" altLang="en-US" dirty="0" smtClean="0"/>
              <a:t>Pipe size based on flow rates at or below 5 </a:t>
            </a:r>
            <a:r>
              <a:rPr lang="en-US" altLang="en-US" dirty="0" err="1" smtClean="0"/>
              <a:t>ft</a:t>
            </a:r>
            <a:r>
              <a:rPr lang="en-US" altLang="en-US" dirty="0" smtClean="0"/>
              <a:t>/sec</a:t>
            </a:r>
          </a:p>
          <a:p>
            <a:pPr marL="609600" indent="-609600" eaLnBrk="1" hangingPunct="1">
              <a:buSzPct val="175000"/>
              <a:buFont typeface="Wingdings" pitchFamily="2" charset="2"/>
              <a:buChar char="§"/>
            </a:pPr>
            <a:endParaRPr lang="en-US" altLang="en-US" sz="2800"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205" y="5825619"/>
            <a:ext cx="487363" cy="487363"/>
          </a:xfrm>
          <a:prstGeom prst="rect">
            <a:avLst/>
          </a:prstGeom>
        </p:spPr>
      </p:pic>
    </p:spTree>
    <p:extLst>
      <p:ext uri="{BB962C8B-B14F-4D97-AF65-F5344CB8AC3E}">
        <p14:creationId xmlns:p14="http://schemas.microsoft.com/office/powerpoint/2010/main" val="69331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59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457200" y="748146"/>
            <a:ext cx="8229600" cy="990600"/>
          </a:xfrm>
        </p:spPr>
        <p:txBody>
          <a:bodyPr/>
          <a:lstStyle/>
          <a:p>
            <a:r>
              <a:rPr lang="en-US" altLang="en-US" sz="2800" dirty="0"/>
              <a:t>1. </a:t>
            </a:r>
            <a:r>
              <a:rPr lang="en-US" altLang="en-US" sz="2800" dirty="0" smtClean="0"/>
              <a:t>(continued) -- Capacity and Water Requirements</a:t>
            </a:r>
          </a:p>
        </p:txBody>
      </p:sp>
      <p:sp>
        <p:nvSpPr>
          <p:cNvPr id="45059" name="Rectangle 3"/>
          <p:cNvSpPr>
            <a:spLocks noGrp="1" noChangeArrowheads="1"/>
          </p:cNvSpPr>
          <p:nvPr>
            <p:ph type="body" idx="1"/>
          </p:nvPr>
        </p:nvSpPr>
        <p:spPr>
          <a:xfrm>
            <a:off x="457200" y="2378366"/>
            <a:ext cx="8229600" cy="3103563"/>
          </a:xfrm>
        </p:spPr>
        <p:txBody>
          <a:bodyPr/>
          <a:lstStyle/>
          <a:p>
            <a:pPr eaLnBrk="1" hangingPunct="1">
              <a:lnSpc>
                <a:spcPct val="90000"/>
              </a:lnSpc>
              <a:spcAft>
                <a:spcPts val="600"/>
              </a:spcAft>
              <a:buSzTx/>
              <a:buFont typeface="Wingdings" pitchFamily="2" charset="2"/>
              <a:buChar char="§"/>
            </a:pPr>
            <a:r>
              <a:rPr lang="en-US" altLang="en-US" dirty="0" smtClean="0"/>
              <a:t>Water for more than one night of operation.  Desirably 3 nights of 12 hours (31 hours from pond and 5 hours from a well).  </a:t>
            </a:r>
          </a:p>
          <a:p>
            <a:pPr eaLnBrk="1" hangingPunct="1">
              <a:lnSpc>
                <a:spcPct val="90000"/>
              </a:lnSpc>
              <a:spcAft>
                <a:spcPts val="600"/>
              </a:spcAft>
              <a:buSzTx/>
              <a:buFont typeface="Wingdings" pitchFamily="2" charset="2"/>
              <a:buChar char="§"/>
            </a:pPr>
            <a:r>
              <a:rPr lang="en-US" altLang="en-US" dirty="0" smtClean="0"/>
              <a:t>A well with the capacity for 5 hours of irrigation after 31 hours will provide 1.5” of water/week during drought.</a:t>
            </a:r>
          </a:p>
          <a:p>
            <a:pPr eaLnBrk="1" hangingPunct="1">
              <a:lnSpc>
                <a:spcPct val="90000"/>
              </a:lnSpc>
              <a:spcAft>
                <a:spcPts val="600"/>
              </a:spcAft>
              <a:buSzTx/>
              <a:buFont typeface="Wingdings" pitchFamily="2" charset="2"/>
              <a:buChar char="§"/>
            </a:pPr>
            <a:r>
              <a:rPr lang="en-US" altLang="en-US" dirty="0" smtClean="0"/>
              <a:t>A well capacity of 4 gal/min/acre is needed.</a:t>
            </a:r>
          </a:p>
          <a:p>
            <a:pPr eaLnBrk="1" hangingPunct="1">
              <a:lnSpc>
                <a:spcPct val="90000"/>
              </a:lnSpc>
              <a:spcAft>
                <a:spcPts val="600"/>
              </a:spcAft>
              <a:buSzTx/>
              <a:buFont typeface="Wingdings" pitchFamily="2" charset="2"/>
              <a:buChar char="§"/>
            </a:pPr>
            <a:r>
              <a:rPr lang="en-US" altLang="en-US" dirty="0" smtClean="0"/>
              <a:t>The 2007 Easter Freeze -- 4 of 5 consecutive nights in most blueberry fields!!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088" y="5305280"/>
            <a:ext cx="487363" cy="487363"/>
          </a:xfrm>
          <a:prstGeom prst="rect">
            <a:avLst/>
          </a:prstGeom>
        </p:spPr>
      </p:pic>
    </p:spTree>
    <p:extLst>
      <p:ext uri="{BB962C8B-B14F-4D97-AF65-F5344CB8AC3E}">
        <p14:creationId xmlns:p14="http://schemas.microsoft.com/office/powerpoint/2010/main" val="3022830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789709" y="848591"/>
            <a:ext cx="7211291" cy="685800"/>
          </a:xfrm>
        </p:spPr>
        <p:txBody>
          <a:bodyPr/>
          <a:lstStyle/>
          <a:p>
            <a:pPr eaLnBrk="1" hangingPunct="1"/>
            <a:r>
              <a:rPr lang="en-US" altLang="en-US" sz="2800" dirty="0" smtClean="0"/>
              <a:t>2. Preparation the day before a freeze</a:t>
            </a:r>
          </a:p>
        </p:txBody>
      </p:sp>
      <p:sp>
        <p:nvSpPr>
          <p:cNvPr id="46083" name="Rectangle 3"/>
          <p:cNvSpPr>
            <a:spLocks noGrp="1" noChangeArrowheads="1"/>
          </p:cNvSpPr>
          <p:nvPr>
            <p:ph type="body" idx="1"/>
          </p:nvPr>
        </p:nvSpPr>
        <p:spPr>
          <a:xfrm>
            <a:off x="540327" y="2220191"/>
            <a:ext cx="8115300" cy="4114800"/>
          </a:xfrm>
        </p:spPr>
        <p:txBody>
          <a:bodyPr/>
          <a:lstStyle/>
          <a:p>
            <a:pPr eaLnBrk="1" hangingPunct="1">
              <a:spcAft>
                <a:spcPts val="600"/>
              </a:spcAft>
            </a:pPr>
            <a:r>
              <a:rPr lang="en-US" altLang="en-US" sz="2800" dirty="0" smtClean="0"/>
              <a:t>Run and check system, repeat if &gt;1% clogs.</a:t>
            </a:r>
          </a:p>
          <a:p>
            <a:pPr eaLnBrk="1" hangingPunct="1">
              <a:spcAft>
                <a:spcPts val="600"/>
              </a:spcAft>
            </a:pPr>
            <a:r>
              <a:rPr lang="en-US" altLang="en-US" sz="2800" dirty="0" smtClean="0"/>
              <a:t>Have rain suits, boots, high-intensity 	 	 spotlights, wires to unclog sprinklers, ½” 	 wrench to remove nozzles, spare sprinklers.</a:t>
            </a:r>
          </a:p>
          <a:p>
            <a:pPr eaLnBrk="1" hangingPunct="1">
              <a:spcAft>
                <a:spcPts val="600"/>
              </a:spcAft>
            </a:pPr>
            <a:r>
              <a:rPr lang="en-US" altLang="en-US" sz="2800" dirty="0" smtClean="0"/>
              <a:t>Check drainage around the field.</a:t>
            </a:r>
          </a:p>
          <a:p>
            <a:pPr eaLnBrk="1" hangingPunct="1">
              <a:spcAft>
                <a:spcPts val="600"/>
              </a:spcAft>
            </a:pPr>
            <a:r>
              <a:rPr lang="en-US" altLang="en-US" sz="2800" dirty="0" smtClean="0"/>
              <a:t>Check shielded minimum thermometers.</a:t>
            </a:r>
          </a:p>
          <a:p>
            <a:pPr eaLnBrk="1" hangingPunct="1">
              <a:spcAft>
                <a:spcPts val="600"/>
              </a:spcAft>
            </a:pPr>
            <a:endParaRPr lang="en-US" altLang="en-US" sz="2800"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079" y="5603334"/>
            <a:ext cx="487363" cy="487363"/>
          </a:xfrm>
          <a:prstGeom prst="rect">
            <a:avLst/>
          </a:prstGeom>
        </p:spPr>
      </p:pic>
    </p:spTree>
    <p:extLst>
      <p:ext uri="{BB962C8B-B14F-4D97-AF65-F5344CB8AC3E}">
        <p14:creationId xmlns:p14="http://schemas.microsoft.com/office/powerpoint/2010/main" val="363842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7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838200" y="609600"/>
            <a:ext cx="7713518" cy="914400"/>
          </a:xfrm>
        </p:spPr>
        <p:txBody>
          <a:bodyPr/>
          <a:lstStyle/>
          <a:p>
            <a:pPr eaLnBrk="1" hangingPunct="1"/>
            <a:r>
              <a:rPr lang="en-US" altLang="en-US" sz="2800" dirty="0" smtClean="0"/>
              <a:t>3.  Starting, Running and Stopping</a:t>
            </a:r>
          </a:p>
        </p:txBody>
      </p:sp>
      <p:sp>
        <p:nvSpPr>
          <p:cNvPr id="47107" name="Rectangle 3"/>
          <p:cNvSpPr>
            <a:spLocks noGrp="1" noChangeArrowheads="1"/>
          </p:cNvSpPr>
          <p:nvPr>
            <p:ph type="body" idx="1"/>
          </p:nvPr>
        </p:nvSpPr>
        <p:spPr>
          <a:xfrm>
            <a:off x="353291" y="1721427"/>
            <a:ext cx="8499764" cy="4495800"/>
          </a:xfrm>
        </p:spPr>
        <p:txBody>
          <a:bodyPr/>
          <a:lstStyle/>
          <a:p>
            <a:pPr marL="533400" indent="-533400" eaLnBrk="1" hangingPunct="1">
              <a:lnSpc>
                <a:spcPct val="80000"/>
              </a:lnSpc>
              <a:spcAft>
                <a:spcPts val="600"/>
              </a:spcAft>
              <a:buSzTx/>
            </a:pPr>
            <a:r>
              <a:rPr lang="en-US" altLang="en-US" dirty="0" smtClean="0"/>
              <a:t>Only begin if &lt;28°F is expected for highbush and   southern highbush, &lt;30°F for </a:t>
            </a:r>
            <a:r>
              <a:rPr lang="en-US" altLang="en-US" dirty="0" err="1" smtClean="0"/>
              <a:t>rabbiteye</a:t>
            </a:r>
            <a:r>
              <a:rPr lang="en-US" altLang="en-US" dirty="0" smtClean="0"/>
              <a:t>.</a:t>
            </a:r>
          </a:p>
          <a:p>
            <a:pPr marL="533400" indent="-533400" eaLnBrk="1" hangingPunct="1">
              <a:lnSpc>
                <a:spcPct val="80000"/>
              </a:lnSpc>
              <a:spcAft>
                <a:spcPts val="600"/>
              </a:spcAft>
              <a:buSzTx/>
            </a:pPr>
            <a:r>
              <a:rPr lang="en-US" altLang="en-US" dirty="0" smtClean="0"/>
              <a:t>On a still night with high humidity, get pumps running by 33°F.  With low humidity 36-38°.</a:t>
            </a:r>
          </a:p>
          <a:p>
            <a:pPr marL="533400" indent="-533400" eaLnBrk="1" hangingPunct="1">
              <a:lnSpc>
                <a:spcPct val="80000"/>
              </a:lnSpc>
              <a:spcAft>
                <a:spcPts val="600"/>
              </a:spcAft>
              <a:buSzTx/>
            </a:pPr>
            <a:r>
              <a:rPr lang="en-US" altLang="en-US" dirty="0" smtClean="0"/>
              <a:t>Thoroughly wet bushes, then reduce pressure to 40 psi.  Increase pressure as temp. drops.  Be up to 50 psi by 27°F and 55 psi by 25°F.  As 20°F is approached use full pressure.</a:t>
            </a:r>
          </a:p>
          <a:p>
            <a:pPr marL="533400" indent="-533400" eaLnBrk="1" hangingPunct="1">
              <a:lnSpc>
                <a:spcPct val="80000"/>
              </a:lnSpc>
              <a:spcAft>
                <a:spcPts val="600"/>
              </a:spcAft>
              <a:buSzTx/>
            </a:pPr>
            <a:r>
              <a:rPr lang="en-US" altLang="en-US" dirty="0" smtClean="0"/>
              <a:t>Run until ice begins to melt and temperature goes above 40° F.  Ice should slip freely on stems.  If 	temperature rises slowly and wind begins, be sure 	ice does not freeze again.</a:t>
            </a:r>
          </a:p>
          <a:p>
            <a:pPr marL="533400" indent="-533400" eaLnBrk="1" hangingPunct="1">
              <a:lnSpc>
                <a:spcPct val="80000"/>
              </a:lnSpc>
              <a:buSzTx/>
            </a:pPr>
            <a:endParaRPr lang="en-US" altLang="en-US" sz="2800" dirty="0" smtClean="0"/>
          </a:p>
          <a:p>
            <a:pPr marL="533400" indent="-533400" eaLnBrk="1" hangingPunct="1">
              <a:lnSpc>
                <a:spcPct val="80000"/>
              </a:lnSpc>
              <a:buFont typeface="Wingdings" pitchFamily="2" charset="2"/>
              <a:buNone/>
            </a:pPr>
            <a:endParaRPr lang="en-US" altLang="en-US" sz="2800" dirty="0" smtClean="0"/>
          </a:p>
          <a:p>
            <a:pPr marL="533400" indent="-533400" eaLnBrk="1" hangingPunct="1">
              <a:lnSpc>
                <a:spcPct val="80000"/>
              </a:lnSpc>
              <a:buFont typeface="Wingdings" pitchFamily="2" charset="2"/>
              <a:buNone/>
            </a:pPr>
            <a:endParaRPr lang="en-US" altLang="en-US" sz="2800" dirty="0" smtClean="0"/>
          </a:p>
          <a:p>
            <a:pPr marL="533400" indent="-533400" eaLnBrk="1" hangingPunct="1">
              <a:lnSpc>
                <a:spcPct val="80000"/>
              </a:lnSpc>
              <a:buFont typeface="Wingdings" pitchFamily="2" charset="2"/>
              <a:buNone/>
            </a:pPr>
            <a:r>
              <a:rPr lang="en-US" altLang="en-US" sz="800" dirty="0" smtClean="0"/>
              <a:t>.</a:t>
            </a:r>
          </a:p>
          <a:p>
            <a:pPr marL="533400" indent="-533400" eaLnBrk="1" hangingPunct="1">
              <a:lnSpc>
                <a:spcPct val="80000"/>
              </a:lnSpc>
              <a:buFont typeface="Wingdings" pitchFamily="2" charset="2"/>
              <a:buNone/>
            </a:pPr>
            <a:r>
              <a:rPr lang="en-US" altLang="en-US" sz="800" dirty="0" smtClean="0"/>
              <a:t>  </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6312" y="5729864"/>
            <a:ext cx="487363" cy="487363"/>
          </a:xfrm>
          <a:prstGeom prst="rect">
            <a:avLst/>
          </a:prstGeom>
        </p:spPr>
      </p:pic>
    </p:spTree>
    <p:extLst>
      <p:ext uri="{BB962C8B-B14F-4D97-AF65-F5344CB8AC3E}">
        <p14:creationId xmlns:p14="http://schemas.microsoft.com/office/powerpoint/2010/main" val="12002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8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3736" y="613064"/>
            <a:ext cx="8229600" cy="1371600"/>
          </a:xfrm>
        </p:spPr>
        <p:txBody>
          <a:bodyPr/>
          <a:lstStyle/>
          <a:p>
            <a:r>
              <a:rPr lang="en-US" altLang="en-US" sz="2400" dirty="0" smtClean="0"/>
              <a:t>If not done properly, freeze protection irrigation can be more damaging than doing nothing</a:t>
            </a:r>
          </a:p>
        </p:txBody>
      </p:sp>
      <p:sp>
        <p:nvSpPr>
          <p:cNvPr id="48131" name="Text Placeholder 2"/>
          <p:cNvSpPr>
            <a:spLocks noGrp="1"/>
          </p:cNvSpPr>
          <p:nvPr>
            <p:ph type="body" sz="half" idx="1"/>
          </p:nvPr>
        </p:nvSpPr>
        <p:spPr>
          <a:xfrm>
            <a:off x="457200" y="2209800"/>
            <a:ext cx="4038600" cy="3886200"/>
          </a:xfrm>
        </p:spPr>
        <p:txBody>
          <a:bodyPr/>
          <a:lstStyle/>
          <a:p>
            <a:pPr>
              <a:spcAft>
                <a:spcPts val="600"/>
              </a:spcAft>
            </a:pPr>
            <a:r>
              <a:rPr lang="en-US" altLang="en-US" dirty="0" smtClean="0"/>
              <a:t>Poor system design</a:t>
            </a:r>
          </a:p>
          <a:p>
            <a:pPr>
              <a:spcAft>
                <a:spcPts val="600"/>
              </a:spcAft>
            </a:pPr>
            <a:r>
              <a:rPr lang="en-US" altLang="en-US" dirty="0" smtClean="0"/>
              <a:t>Too cold</a:t>
            </a:r>
          </a:p>
          <a:p>
            <a:pPr>
              <a:spcAft>
                <a:spcPts val="600"/>
              </a:spcAft>
            </a:pPr>
            <a:r>
              <a:rPr lang="en-US" altLang="en-US" dirty="0" smtClean="0"/>
              <a:t>Too windy</a:t>
            </a:r>
          </a:p>
          <a:p>
            <a:pPr>
              <a:spcAft>
                <a:spcPts val="600"/>
              </a:spcAft>
            </a:pPr>
            <a:r>
              <a:rPr lang="en-US" altLang="en-US" dirty="0" smtClean="0"/>
              <a:t>Started protecting too late</a:t>
            </a:r>
          </a:p>
          <a:p>
            <a:pPr>
              <a:spcAft>
                <a:spcPts val="600"/>
              </a:spcAft>
            </a:pPr>
            <a:r>
              <a:rPr lang="en-US" altLang="en-US" dirty="0" smtClean="0"/>
              <a:t>Shut down too soon</a:t>
            </a:r>
          </a:p>
          <a:p>
            <a:pPr>
              <a:spcAft>
                <a:spcPts val="600"/>
              </a:spcAft>
            </a:pPr>
            <a:r>
              <a:rPr lang="en-US" altLang="en-US" dirty="0" smtClean="0"/>
              <a:t>System failure</a:t>
            </a:r>
          </a:p>
          <a:p>
            <a:pPr>
              <a:spcAft>
                <a:spcPts val="600"/>
              </a:spcAft>
            </a:pPr>
            <a:r>
              <a:rPr lang="en-US" altLang="en-US" dirty="0" smtClean="0"/>
              <a:t>Ran out of water</a:t>
            </a:r>
          </a:p>
        </p:txBody>
      </p:sp>
      <p:pic>
        <p:nvPicPr>
          <p:cNvPr id="48132"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648200" y="2409825"/>
            <a:ext cx="4038600" cy="3028950"/>
          </a:xfrm>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31558" y="5942102"/>
            <a:ext cx="487363" cy="487363"/>
          </a:xfrm>
          <a:prstGeom prst="rect">
            <a:avLst/>
          </a:prstGeom>
        </p:spPr>
      </p:pic>
    </p:spTree>
    <p:extLst>
      <p:ext uri="{BB962C8B-B14F-4D97-AF65-F5344CB8AC3E}">
        <p14:creationId xmlns:p14="http://schemas.microsoft.com/office/powerpoint/2010/main" val="112920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11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900117"/>
            <a:ext cx="8229600" cy="793601"/>
          </a:xfrm>
        </p:spPr>
        <p:txBody>
          <a:bodyPr/>
          <a:lstStyle/>
          <a:p>
            <a:pPr eaLnBrk="1" hangingPunct="1"/>
            <a:r>
              <a:rPr lang="en-US" altLang="en-US" dirty="0" smtClean="0"/>
              <a:t>Blueberry freeze events in NC</a:t>
            </a:r>
          </a:p>
        </p:txBody>
      </p:sp>
      <p:sp>
        <p:nvSpPr>
          <p:cNvPr id="28675" name="Rectangle 3"/>
          <p:cNvSpPr>
            <a:spLocks noGrp="1" noChangeArrowheads="1"/>
          </p:cNvSpPr>
          <p:nvPr>
            <p:ph type="body" idx="1"/>
          </p:nvPr>
        </p:nvSpPr>
        <p:spPr>
          <a:xfrm>
            <a:off x="457200" y="2253676"/>
            <a:ext cx="8229600" cy="3103563"/>
          </a:xfrm>
        </p:spPr>
        <p:txBody>
          <a:bodyPr/>
          <a:lstStyle/>
          <a:p>
            <a:pPr>
              <a:spcAft>
                <a:spcPts val="600"/>
              </a:spcAft>
            </a:pPr>
            <a:r>
              <a:rPr lang="en-US" altLang="en-US" b="1" dirty="0"/>
              <a:t>Greatest threat in March, April and May (during and after bloom).</a:t>
            </a:r>
          </a:p>
          <a:p>
            <a:pPr>
              <a:spcAft>
                <a:spcPts val="600"/>
              </a:spcAft>
            </a:pPr>
            <a:r>
              <a:rPr lang="en-US" altLang="en-US" b="1" dirty="0" smtClean="0"/>
              <a:t>Commercial fields are in low-elevation </a:t>
            </a:r>
            <a:r>
              <a:rPr lang="en-US" altLang="en-US" b="1" dirty="0"/>
              <a:t>sites – </a:t>
            </a:r>
            <a:r>
              <a:rPr lang="en-US" altLang="en-US" b="1" dirty="0" smtClean="0"/>
              <a:t>can </a:t>
            </a:r>
            <a:r>
              <a:rPr lang="en-US" altLang="en-US" b="1" dirty="0"/>
              <a:t>be 8-10 degrees colder than predicted low temps.</a:t>
            </a:r>
          </a:p>
          <a:p>
            <a:pPr>
              <a:spcAft>
                <a:spcPts val="600"/>
              </a:spcAft>
            </a:pPr>
            <a:r>
              <a:rPr lang="en-US" altLang="en-US" b="1" dirty="0" smtClean="0"/>
              <a:t>Overhead </a:t>
            </a:r>
            <a:r>
              <a:rPr lang="en-US" altLang="en-US" b="1" dirty="0"/>
              <a:t>irrigation </a:t>
            </a:r>
            <a:r>
              <a:rPr lang="en-US" altLang="en-US" b="1" dirty="0" smtClean="0"/>
              <a:t>does </a:t>
            </a:r>
            <a:r>
              <a:rPr lang="en-US" altLang="en-US" b="1" dirty="0"/>
              <a:t>NOT work very well on windy nights (</a:t>
            </a:r>
            <a:r>
              <a:rPr lang="en-US" altLang="en-US" b="1" dirty="0" err="1"/>
              <a:t>advective</a:t>
            </a:r>
            <a:r>
              <a:rPr lang="en-US" altLang="en-US" b="1" dirty="0"/>
              <a:t> </a:t>
            </a:r>
            <a:r>
              <a:rPr lang="en-US" altLang="en-US" b="1" dirty="0" smtClean="0"/>
              <a:t>freezes) in MARCH</a:t>
            </a:r>
            <a:endParaRPr lang="en-US" altLang="en-US" b="1" dirty="0"/>
          </a:p>
          <a:p>
            <a:pPr eaLnBrk="1" hangingPunct="1">
              <a:spcAft>
                <a:spcPts val="600"/>
              </a:spcAft>
            </a:pPr>
            <a:r>
              <a:rPr lang="en-US" altLang="en-US" b="1" dirty="0" smtClean="0"/>
              <a:t>Overhead irrigation works GREAT to protect against radiation freezes in APRIL and MAY.</a:t>
            </a:r>
          </a:p>
          <a:p>
            <a:pPr eaLnBrk="1" hangingPunct="1"/>
            <a:endParaRPr lang="en-US" altLang="en-US" dirty="0" smtClean="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51092" y="5765196"/>
            <a:ext cx="487363" cy="487363"/>
          </a:xfrm>
          <a:prstGeom prst="rect">
            <a:avLst/>
          </a:prstGeom>
        </p:spPr>
      </p:pic>
    </p:spTree>
    <p:extLst>
      <p:ext uri="{BB962C8B-B14F-4D97-AF65-F5344CB8AC3E}">
        <p14:creationId xmlns:p14="http://schemas.microsoft.com/office/powerpoint/2010/main" val="999952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1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457200" y="533400"/>
            <a:ext cx="8229600" cy="762000"/>
          </a:xfrm>
        </p:spPr>
        <p:txBody>
          <a:bodyPr/>
          <a:lstStyle/>
          <a:p>
            <a:pPr eaLnBrk="1" hangingPunct="1"/>
            <a:r>
              <a:rPr lang="en-US" altLang="en-US" sz="2000" smtClean="0"/>
              <a:t>Morning after a successful night of freeze protection.  System paid for itself in a single night.</a:t>
            </a:r>
            <a:endParaRPr lang="en-US" altLang="en-US" smtClean="0"/>
          </a:p>
        </p:txBody>
      </p:sp>
      <p:pic>
        <p:nvPicPr>
          <p:cNvPr id="49155" name="Picture 5" descr="f4"/>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600200" y="1371600"/>
            <a:ext cx="6019800" cy="4514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89143" y="6015846"/>
            <a:ext cx="487363" cy="487363"/>
          </a:xfrm>
          <a:prstGeom prst="rect">
            <a:avLst/>
          </a:prstGeom>
        </p:spPr>
      </p:pic>
    </p:spTree>
    <p:extLst>
      <p:ext uri="{BB962C8B-B14F-4D97-AF65-F5344CB8AC3E}">
        <p14:creationId xmlns:p14="http://schemas.microsoft.com/office/powerpoint/2010/main" val="2963228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ll\Desktop\WX\Select pics All years\Cline flowers in i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66354" y="797501"/>
            <a:ext cx="7554191" cy="56656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1436" y="4914899"/>
            <a:ext cx="7130606" cy="830997"/>
          </a:xfrm>
          <a:prstGeom prst="rect">
            <a:avLst/>
          </a:prstGeom>
          <a:solidFill>
            <a:schemeClr val="bg1"/>
          </a:solidFill>
        </p:spPr>
        <p:txBody>
          <a:bodyPr wrap="none" rtlCol="0">
            <a:spAutoFit/>
          </a:bodyPr>
          <a:lstStyle/>
          <a:p>
            <a:r>
              <a:rPr lang="en-US" sz="2400" dirty="0"/>
              <a:t>Blueberry Freeze Damage and Protection Measures</a:t>
            </a:r>
          </a:p>
          <a:p>
            <a:r>
              <a:rPr lang="en-US" sz="2400" u="sng" dirty="0">
                <a:hlinkClick r:id="rId5"/>
              </a:rPr>
              <a:t>http://www.ces.ncsu.edu/depts/hort/hil/hil-201-e.html</a:t>
            </a:r>
            <a:endParaRPr lang="en-US" sz="2400"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2845" y="5837758"/>
            <a:ext cx="487363" cy="487363"/>
          </a:xfrm>
          <a:prstGeom prst="rect">
            <a:avLst/>
          </a:prstGeom>
        </p:spPr>
      </p:pic>
    </p:spTree>
    <p:extLst>
      <p:ext uri="{BB962C8B-B14F-4D97-AF65-F5344CB8AC3E}">
        <p14:creationId xmlns:p14="http://schemas.microsoft.com/office/powerpoint/2010/main" val="2959269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3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r>
              <a:rPr lang="en-US" altLang="en-US" sz="2400" dirty="0" smtClean="0"/>
              <a:t>HOW DOES IT WORK?</a:t>
            </a:r>
            <a:br>
              <a:rPr lang="en-US" altLang="en-US" sz="2400" dirty="0" smtClean="0"/>
            </a:br>
            <a:r>
              <a:rPr lang="en-US" altLang="en-US" sz="2400" dirty="0" smtClean="0"/>
              <a:t>Phase change of water (liquid to solid) releases HEAT</a:t>
            </a:r>
          </a:p>
        </p:txBody>
      </p:sp>
      <p:sp>
        <p:nvSpPr>
          <p:cNvPr id="12291" name="Rectangle 3"/>
          <p:cNvSpPr>
            <a:spLocks noGrp="1" noChangeArrowheads="1"/>
          </p:cNvSpPr>
          <p:nvPr>
            <p:ph type="body" sz="half" idx="1"/>
          </p:nvPr>
        </p:nvSpPr>
        <p:spPr>
          <a:xfrm>
            <a:off x="457200" y="1967345"/>
            <a:ext cx="3429000" cy="3886200"/>
          </a:xfrm>
        </p:spPr>
        <p:txBody>
          <a:bodyPr/>
          <a:lstStyle/>
          <a:p>
            <a:pPr eaLnBrk="1" hangingPunct="1">
              <a:lnSpc>
                <a:spcPct val="90000"/>
              </a:lnSpc>
              <a:spcAft>
                <a:spcPts val="600"/>
              </a:spcAft>
            </a:pPr>
            <a:r>
              <a:rPr lang="en-US" altLang="en-US" sz="2400" dirty="0" smtClean="0"/>
              <a:t>Freezing water to form ice </a:t>
            </a:r>
            <a:r>
              <a:rPr lang="en-US" altLang="en-US" sz="2400" u="sng" dirty="0" smtClean="0"/>
              <a:t>gives off</a:t>
            </a:r>
            <a:r>
              <a:rPr lang="en-US" altLang="en-US" sz="2400" dirty="0" smtClean="0"/>
              <a:t> 80 calories per gram (latent heat of fusion = 80 calories of heat)</a:t>
            </a:r>
          </a:p>
          <a:p>
            <a:pPr eaLnBrk="1" hangingPunct="1">
              <a:lnSpc>
                <a:spcPct val="90000"/>
              </a:lnSpc>
              <a:spcAft>
                <a:spcPts val="600"/>
              </a:spcAft>
            </a:pPr>
            <a:r>
              <a:rPr lang="en-US" altLang="en-US" sz="2400" dirty="0" smtClean="0"/>
              <a:t>This benefit occurs ONLY when humidity is high and water is not evaporating too rapidly – the ice stays WET all night, irrigation never stops</a:t>
            </a:r>
          </a:p>
          <a:p>
            <a:pPr eaLnBrk="1" hangingPunct="1">
              <a:lnSpc>
                <a:spcPct val="90000"/>
              </a:lnSpc>
            </a:pPr>
            <a:endParaRPr lang="en-US" altLang="en-US" sz="2800" dirty="0" smtClean="0"/>
          </a:p>
        </p:txBody>
      </p:sp>
      <p:pic>
        <p:nvPicPr>
          <p:cNvPr id="12292" name="Picture 5" descr="Cline ice on flrs"/>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3962400" y="2324100"/>
            <a:ext cx="4724400" cy="35433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4622" y="5701355"/>
            <a:ext cx="487363" cy="487363"/>
          </a:xfrm>
          <a:prstGeom prst="rect">
            <a:avLst/>
          </a:prstGeom>
        </p:spPr>
      </p:pic>
    </p:spTree>
    <p:extLst>
      <p:ext uri="{BB962C8B-B14F-4D97-AF65-F5344CB8AC3E}">
        <p14:creationId xmlns:p14="http://schemas.microsoft.com/office/powerpoint/2010/main" val="383582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3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623454"/>
            <a:ext cx="8229600" cy="1220359"/>
          </a:xfrm>
        </p:spPr>
        <p:txBody>
          <a:bodyPr/>
          <a:lstStyle/>
          <a:p>
            <a:pPr eaLnBrk="1" hangingPunct="1"/>
            <a:r>
              <a:rPr lang="en-US" altLang="en-US" sz="2000" dirty="0" smtClean="0"/>
              <a:t>Damage would occur at 28 F, </a:t>
            </a:r>
            <a:r>
              <a:rPr lang="en-US" altLang="en-US" sz="2000" u="sng" dirty="0" smtClean="0"/>
              <a:t>but as long as CLEAR ice is constantly forming</a:t>
            </a:r>
            <a:r>
              <a:rPr lang="en-US" altLang="en-US" sz="2000" dirty="0" smtClean="0"/>
              <a:t>, flowers and berries never fall below 32 F, even if air temperatures drop to low 20s.</a:t>
            </a:r>
          </a:p>
        </p:txBody>
      </p:sp>
      <p:pic>
        <p:nvPicPr>
          <p:cNvPr id="13315" name="Picture 3"/>
          <p:cNvPicPr>
            <a:picLocks noGrp="1" noChangeAspect="1" noChangeArrowheads="1"/>
          </p:cNvPicPr>
          <p:nvPr>
            <p:ph idx="1"/>
          </p:nvPr>
        </p:nvPicPr>
        <p:blipFill rotWithShape="1">
          <a:blip r:embed="rId5">
            <a:extLst>
              <a:ext uri="{28A0092B-C50C-407E-A947-70E740481C1C}">
                <a14:useLocalDpi xmlns:a14="http://schemas.microsoft.com/office/drawing/2010/main" val="0"/>
              </a:ext>
            </a:extLst>
          </a:blip>
          <a:srcRect/>
          <a:stretch/>
        </p:blipFill>
        <p:spPr>
          <a:xfrm>
            <a:off x="768927" y="1775849"/>
            <a:ext cx="7917873" cy="479565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8739" y="5658933"/>
            <a:ext cx="487363" cy="487363"/>
          </a:xfrm>
          <a:prstGeom prst="rect">
            <a:avLst/>
          </a:prstGeom>
        </p:spPr>
      </p:pic>
    </p:spTree>
    <p:extLst>
      <p:ext uri="{BB962C8B-B14F-4D97-AF65-F5344CB8AC3E}">
        <p14:creationId xmlns:p14="http://schemas.microsoft.com/office/powerpoint/2010/main" val="29944638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9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a:xfrm>
            <a:off x="453736" y="613064"/>
            <a:ext cx="8229600" cy="852054"/>
          </a:xfrm>
        </p:spPr>
        <p:txBody>
          <a:bodyPr/>
          <a:lstStyle/>
          <a:p>
            <a:r>
              <a:rPr lang="en-US" altLang="en-US" sz="2400" dirty="0" smtClean="0"/>
              <a:t>What Happens when it DOESN’T WORK?</a:t>
            </a:r>
            <a:br>
              <a:rPr lang="en-US" altLang="en-US" sz="2400" dirty="0" smtClean="0"/>
            </a:br>
            <a:r>
              <a:rPr lang="en-US" altLang="en-US" sz="2400" dirty="0" smtClean="0"/>
              <a:t>Evaporation (liquid to gas) = COOLING</a:t>
            </a:r>
          </a:p>
        </p:txBody>
      </p:sp>
      <p:sp>
        <p:nvSpPr>
          <p:cNvPr id="48131" name="Text Placeholder 2"/>
          <p:cNvSpPr>
            <a:spLocks noGrp="1"/>
          </p:cNvSpPr>
          <p:nvPr>
            <p:ph type="body" sz="half" idx="1"/>
          </p:nvPr>
        </p:nvSpPr>
        <p:spPr>
          <a:xfrm>
            <a:off x="457200" y="1748135"/>
            <a:ext cx="4038600" cy="3886200"/>
          </a:xfrm>
        </p:spPr>
        <p:txBody>
          <a:bodyPr/>
          <a:lstStyle/>
          <a:p>
            <a:pPr>
              <a:lnSpc>
                <a:spcPct val="90000"/>
              </a:lnSpc>
              <a:spcAft>
                <a:spcPts val="600"/>
              </a:spcAft>
            </a:pPr>
            <a:r>
              <a:rPr lang="en-US" altLang="en-US" dirty="0"/>
              <a:t>Evaporation of water </a:t>
            </a:r>
            <a:r>
              <a:rPr lang="en-US" altLang="en-US" u="sng" dirty="0"/>
              <a:t>takes up</a:t>
            </a:r>
            <a:r>
              <a:rPr lang="en-US" altLang="en-US" dirty="0"/>
              <a:t> 600 calories per gram </a:t>
            </a:r>
            <a:r>
              <a:rPr lang="en-US" altLang="en-US" dirty="0" smtClean="0"/>
              <a:t>(NEGATIVE latent </a:t>
            </a:r>
            <a:r>
              <a:rPr lang="en-US" altLang="en-US" dirty="0"/>
              <a:t>heat of vaporization = 600 calories of cooling</a:t>
            </a:r>
            <a:r>
              <a:rPr lang="en-US" altLang="en-US" dirty="0" smtClean="0"/>
              <a:t>)</a:t>
            </a:r>
          </a:p>
          <a:p>
            <a:pPr>
              <a:lnSpc>
                <a:spcPct val="90000"/>
              </a:lnSpc>
              <a:spcAft>
                <a:spcPts val="600"/>
              </a:spcAft>
            </a:pPr>
            <a:r>
              <a:rPr lang="en-US" altLang="en-US" dirty="0" smtClean="0"/>
              <a:t>So, freeze protection fails in WIND-BORNE freezes where evaporation is excessive</a:t>
            </a:r>
          </a:p>
          <a:p>
            <a:pPr>
              <a:lnSpc>
                <a:spcPct val="90000"/>
              </a:lnSpc>
              <a:spcAft>
                <a:spcPts val="600"/>
              </a:spcAft>
            </a:pPr>
            <a:r>
              <a:rPr lang="en-US" altLang="en-US" dirty="0" smtClean="0"/>
              <a:t>If too windy, ice is </a:t>
            </a:r>
            <a:r>
              <a:rPr lang="en-US" altLang="en-US" u="sng" dirty="0" smtClean="0"/>
              <a:t>white rather than clear</a:t>
            </a:r>
            <a:r>
              <a:rPr lang="en-US" altLang="en-US" dirty="0" smtClean="0"/>
              <a:t>, indicating drying and evaporative cooling</a:t>
            </a:r>
            <a:endParaRPr lang="en-US" altLang="en-US" dirty="0"/>
          </a:p>
        </p:txBody>
      </p:sp>
      <p:pic>
        <p:nvPicPr>
          <p:cNvPr id="48132"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48200" y="2409825"/>
            <a:ext cx="4038600" cy="3028950"/>
          </a:xfrm>
        </p:spPr>
      </p:pic>
      <p:sp>
        <p:nvSpPr>
          <p:cNvPr id="2" name="TextBox 1"/>
          <p:cNvSpPr txBox="1"/>
          <p:nvPr/>
        </p:nvSpPr>
        <p:spPr>
          <a:xfrm>
            <a:off x="4807148" y="5634335"/>
            <a:ext cx="3879652" cy="461665"/>
          </a:xfrm>
          <a:prstGeom prst="rect">
            <a:avLst/>
          </a:prstGeom>
          <a:noFill/>
        </p:spPr>
        <p:txBody>
          <a:bodyPr wrap="none" rtlCol="0">
            <a:spAutoFit/>
          </a:bodyPr>
          <a:lstStyle/>
          <a:p>
            <a:r>
              <a:rPr lang="en-US" sz="2400" b="1" dirty="0" smtClean="0"/>
              <a:t>Don’t try it on windy nights!!</a:t>
            </a:r>
            <a:endParaRPr lang="en-US" sz="2400" b="1"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07863" y="5634335"/>
            <a:ext cx="487363" cy="487363"/>
          </a:xfrm>
          <a:prstGeom prst="rect">
            <a:avLst/>
          </a:prstGeom>
        </p:spPr>
      </p:pic>
    </p:spTree>
    <p:extLst>
      <p:ext uri="{BB962C8B-B14F-4D97-AF65-F5344CB8AC3E}">
        <p14:creationId xmlns:p14="http://schemas.microsoft.com/office/powerpoint/2010/main" val="228792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92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en-US" sz="2000" dirty="0" smtClean="0"/>
              <a:t>Impact-type sprinklers (usually brass) are used for overhead irrigation, Spring </a:t>
            </a:r>
            <a:r>
              <a:rPr lang="en-US" altLang="en-US" sz="2000" dirty="0"/>
              <a:t>freeze </a:t>
            </a:r>
            <a:r>
              <a:rPr lang="en-US" altLang="en-US" sz="2000" dirty="0" smtClean="0"/>
              <a:t>protection and Summer </a:t>
            </a:r>
            <a:r>
              <a:rPr lang="en-US" altLang="en-US" sz="2000" dirty="0"/>
              <a:t>evaporative </a:t>
            </a:r>
            <a:r>
              <a:rPr lang="en-US" altLang="en-US" sz="2000" dirty="0" smtClean="0"/>
              <a:t>cooling.  12 per acre @ 5-6 gallons per minute = ~ 68 </a:t>
            </a:r>
            <a:r>
              <a:rPr lang="en-US" altLang="en-US" sz="2000" dirty="0" err="1" smtClean="0"/>
              <a:t>gpm</a:t>
            </a:r>
            <a:r>
              <a:rPr lang="en-US" altLang="en-US" sz="2000" dirty="0" smtClean="0"/>
              <a:t>/Acre </a:t>
            </a:r>
          </a:p>
        </p:txBody>
      </p:sp>
      <p:pic>
        <p:nvPicPr>
          <p:cNvPr id="9219" name="Picture 5"/>
          <p:cNvPicPr>
            <a:picLocks noGrp="1" noChangeAspect="1" noChangeArrowheads="1"/>
          </p:cNvPicPr>
          <p:nvPr>
            <p:ph idx="1"/>
          </p:nvPr>
        </p:nvPicPr>
        <p:blipFill>
          <a:blip r:embed="rId5">
            <a:extLst>
              <a:ext uri="{28A0092B-C50C-407E-A947-70E740481C1C}">
                <a14:useLocalDpi xmlns:a14="http://schemas.microsoft.com/office/drawing/2010/main" val="0"/>
              </a:ext>
            </a:extLst>
          </a:blip>
          <a:stretch>
            <a:fillRect/>
          </a:stretch>
        </p:blipFill>
        <p:spPr>
          <a:xfrm>
            <a:off x="1981200" y="2199409"/>
            <a:ext cx="51816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045" y="5751079"/>
            <a:ext cx="487363" cy="487363"/>
          </a:xfrm>
          <a:prstGeom prst="rect">
            <a:avLst/>
          </a:prstGeom>
        </p:spPr>
      </p:pic>
    </p:spTree>
    <p:extLst>
      <p:ext uri="{BB962C8B-B14F-4D97-AF65-F5344CB8AC3E}">
        <p14:creationId xmlns:p14="http://schemas.microsoft.com/office/powerpoint/2010/main" val="2893545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143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title"/>
          </p:nvPr>
        </p:nvSpPr>
        <p:spPr>
          <a:xfrm>
            <a:off x="457200" y="533400"/>
            <a:ext cx="8229600" cy="1295400"/>
          </a:xfrm>
        </p:spPr>
        <p:txBody>
          <a:bodyPr/>
          <a:lstStyle/>
          <a:p>
            <a:pPr eaLnBrk="1" hangingPunct="1"/>
            <a:r>
              <a:rPr lang="en-US" altLang="en-US" sz="2000" dirty="0" smtClean="0"/>
              <a:t>Blueberry irrigation systems in southeastern NC rely on surface water from dug ponds.  The water table is close to the surface, so for more water – dig a bigger pond.</a:t>
            </a:r>
          </a:p>
        </p:txBody>
      </p:sp>
      <p:pic>
        <p:nvPicPr>
          <p:cNvPr id="10243" name="Picture 6" descr="f1"/>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a:xfrm>
            <a:off x="1981200" y="1981200"/>
            <a:ext cx="5181600" cy="3886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8136" y="5786943"/>
            <a:ext cx="487363" cy="487363"/>
          </a:xfrm>
          <a:prstGeom prst="rect">
            <a:avLst/>
          </a:prstGeom>
        </p:spPr>
      </p:pic>
    </p:spTree>
    <p:extLst>
      <p:ext uri="{BB962C8B-B14F-4D97-AF65-F5344CB8AC3E}">
        <p14:creationId xmlns:p14="http://schemas.microsoft.com/office/powerpoint/2010/main" val="420984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35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FreshProduce Storyboarding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Pixel">
  <a:themeElements>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414185"/>
      </a:folHlink>
    </a:clrScheme>
    <a:fontScheme name="Pixel">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ixel 1">
        <a:dk1>
          <a:srgbClr val="0066FF"/>
        </a:dk1>
        <a:lt1>
          <a:srgbClr val="FFFFFF"/>
        </a:lt1>
        <a:dk2>
          <a:srgbClr val="000066"/>
        </a:dk2>
        <a:lt2>
          <a:srgbClr val="FFFFFF"/>
        </a:lt2>
        <a:accent1>
          <a:srgbClr val="6699FF"/>
        </a:accent1>
        <a:accent2>
          <a:srgbClr val="3333FF"/>
        </a:accent2>
        <a:accent3>
          <a:srgbClr val="AAAAB8"/>
        </a:accent3>
        <a:accent4>
          <a:srgbClr val="DADADA"/>
        </a:accent4>
        <a:accent5>
          <a:srgbClr val="B8CAFF"/>
        </a:accent5>
        <a:accent6>
          <a:srgbClr val="2D2DE7"/>
        </a:accent6>
        <a:hlink>
          <a:srgbClr val="FFCC00"/>
        </a:hlink>
        <a:folHlink>
          <a:srgbClr val="0000CC"/>
        </a:folHlink>
      </a:clrScheme>
      <a:clrMap bg1="dk2" tx1="lt1" bg2="dk1" tx2="lt2" accent1="accent1" accent2="accent2" accent3="accent3" accent4="accent4" accent5="accent5" accent6="accent6" hlink="hlink" folHlink="folHlink"/>
    </a:extraClrScheme>
    <a:extraClrScheme>
      <a:clrScheme name="Pixel 2">
        <a:dk1>
          <a:srgbClr val="009999"/>
        </a:dk1>
        <a:lt1>
          <a:srgbClr val="FFFFFF"/>
        </a:lt1>
        <a:dk2>
          <a:srgbClr val="334B49"/>
        </a:dk2>
        <a:lt2>
          <a:srgbClr val="FFFFFF"/>
        </a:lt2>
        <a:accent1>
          <a:srgbClr val="33CCCC"/>
        </a:accent1>
        <a:accent2>
          <a:srgbClr val="008080"/>
        </a:accent2>
        <a:accent3>
          <a:srgbClr val="ADB1B1"/>
        </a:accent3>
        <a:accent4>
          <a:srgbClr val="DADADA"/>
        </a:accent4>
        <a:accent5>
          <a:srgbClr val="ADE2E2"/>
        </a:accent5>
        <a:accent6>
          <a:srgbClr val="007373"/>
        </a:accent6>
        <a:hlink>
          <a:srgbClr val="FFCC00"/>
        </a:hlink>
        <a:folHlink>
          <a:srgbClr val="006666"/>
        </a:folHlink>
      </a:clrScheme>
      <a:clrMap bg1="dk2" tx1="lt1" bg2="dk1" tx2="lt2" accent1="accent1" accent2="accent2" accent3="accent3" accent4="accent4" accent5="accent5" accent6="accent6" hlink="hlink" folHlink="folHlink"/>
    </a:extraClrScheme>
    <a:extraClrScheme>
      <a:clrScheme name="Pixel 3">
        <a:dk1>
          <a:srgbClr val="006699"/>
        </a:dk1>
        <a:lt1>
          <a:srgbClr val="FFFFFF"/>
        </a:lt1>
        <a:dk2>
          <a:srgbClr val="333399"/>
        </a:dk2>
        <a:lt2>
          <a:srgbClr val="FFFFFF"/>
        </a:lt2>
        <a:accent1>
          <a:srgbClr val="0099CC"/>
        </a:accent1>
        <a:accent2>
          <a:srgbClr val="0386AF"/>
        </a:accent2>
        <a:accent3>
          <a:srgbClr val="ADADCA"/>
        </a:accent3>
        <a:accent4>
          <a:srgbClr val="DADADA"/>
        </a:accent4>
        <a:accent5>
          <a:srgbClr val="AACAE2"/>
        </a:accent5>
        <a:accent6>
          <a:srgbClr val="02799E"/>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Pixel 4">
        <a:dk1>
          <a:srgbClr val="008080"/>
        </a:dk1>
        <a:lt1>
          <a:srgbClr val="FFFFFF"/>
        </a:lt1>
        <a:dk2>
          <a:srgbClr val="2F978D"/>
        </a:dk2>
        <a:lt2>
          <a:srgbClr val="FFFFFF"/>
        </a:lt2>
        <a:accent1>
          <a:srgbClr val="0099FF"/>
        </a:accent1>
        <a:accent2>
          <a:srgbClr val="009999"/>
        </a:accent2>
        <a:accent3>
          <a:srgbClr val="ADC9C5"/>
        </a:accent3>
        <a:accent4>
          <a:srgbClr val="DADADA"/>
        </a:accent4>
        <a:accent5>
          <a:srgbClr val="AACAFF"/>
        </a:accent5>
        <a:accent6>
          <a:srgbClr val="008A8A"/>
        </a:accent6>
        <a:hlink>
          <a:srgbClr val="FFFFCC"/>
        </a:hlink>
        <a:folHlink>
          <a:srgbClr val="70CAC6"/>
        </a:folHlink>
      </a:clrScheme>
      <a:clrMap bg1="dk2" tx1="lt1" bg2="dk1" tx2="lt2" accent1="accent1" accent2="accent2" accent3="accent3" accent4="accent4" accent5="accent5" accent6="accent6" hlink="hlink" folHlink="folHlink"/>
    </a:extraClrScheme>
    <a:extraClrScheme>
      <a:clrScheme name="Pixel 5">
        <a:dk1>
          <a:srgbClr val="822504"/>
        </a:dk1>
        <a:lt1>
          <a:srgbClr val="FFFFFF"/>
        </a:lt1>
        <a:dk2>
          <a:srgbClr val="330000"/>
        </a:dk2>
        <a:lt2>
          <a:srgbClr val="FFFFFF"/>
        </a:lt2>
        <a:accent1>
          <a:srgbClr val="FF9900"/>
        </a:accent1>
        <a:accent2>
          <a:srgbClr val="9E2A06"/>
        </a:accent2>
        <a:accent3>
          <a:srgbClr val="ADAAAA"/>
        </a:accent3>
        <a:accent4>
          <a:srgbClr val="DADADA"/>
        </a:accent4>
        <a:accent5>
          <a:srgbClr val="FFCAAA"/>
        </a:accent5>
        <a:accent6>
          <a:srgbClr val="8F2505"/>
        </a:accent6>
        <a:hlink>
          <a:srgbClr val="FF3300"/>
        </a:hlink>
        <a:folHlink>
          <a:srgbClr val="7C0704"/>
        </a:folHlink>
      </a:clrScheme>
      <a:clrMap bg1="dk2" tx1="lt1" bg2="dk1" tx2="lt2" accent1="accent1" accent2="accent2" accent3="accent3" accent4="accent4" accent5="accent5" accent6="accent6" hlink="hlink" folHlink="folHlink"/>
    </a:extraClrScheme>
    <a:extraClrScheme>
      <a:clrScheme name="Pixel 6">
        <a:dk1>
          <a:srgbClr val="336600"/>
        </a:dk1>
        <a:lt1>
          <a:srgbClr val="FFFFFF"/>
        </a:lt1>
        <a:dk2>
          <a:srgbClr val="4A7911"/>
        </a:dk2>
        <a:lt2>
          <a:srgbClr val="FFFFFF"/>
        </a:lt2>
        <a:accent1>
          <a:srgbClr val="666633"/>
        </a:accent1>
        <a:accent2>
          <a:srgbClr val="669900"/>
        </a:accent2>
        <a:accent3>
          <a:srgbClr val="B1BEAA"/>
        </a:accent3>
        <a:accent4>
          <a:srgbClr val="DADADA"/>
        </a:accent4>
        <a:accent5>
          <a:srgbClr val="B8B8AD"/>
        </a:accent5>
        <a:accent6>
          <a:srgbClr val="5C8A00"/>
        </a:accent6>
        <a:hlink>
          <a:srgbClr val="FFCC00"/>
        </a:hlink>
        <a:folHlink>
          <a:srgbClr val="99CC00"/>
        </a:folHlink>
      </a:clrScheme>
      <a:clrMap bg1="dk2" tx1="lt1" bg2="dk1" tx2="lt2" accent1="accent1" accent2="accent2" accent3="accent3" accent4="accent4" accent5="accent5" accent6="accent6" hlink="hlink" folHlink="folHlink"/>
    </a:extraClrScheme>
    <a:extraClrScheme>
      <a:clrScheme name="Pixel 7">
        <a:dk1>
          <a:srgbClr val="000000"/>
        </a:dk1>
        <a:lt1>
          <a:srgbClr val="FFFFFF"/>
        </a:lt1>
        <a:dk2>
          <a:srgbClr val="000000"/>
        </a:dk2>
        <a:lt2>
          <a:srgbClr val="CC3300"/>
        </a:lt2>
        <a:accent1>
          <a:srgbClr val="FFCC00"/>
        </a:accent1>
        <a:accent2>
          <a:srgbClr val="CC6600"/>
        </a:accent2>
        <a:accent3>
          <a:srgbClr val="FFFFFF"/>
        </a:accent3>
        <a:accent4>
          <a:srgbClr val="000000"/>
        </a:accent4>
        <a:accent5>
          <a:srgbClr val="FFE2AA"/>
        </a:accent5>
        <a:accent6>
          <a:srgbClr val="B95C00"/>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Pixel 8">
        <a:dk1>
          <a:srgbClr val="003300"/>
        </a:dk1>
        <a:lt1>
          <a:srgbClr val="FFFFFF"/>
        </a:lt1>
        <a:dk2>
          <a:srgbClr val="000000"/>
        </a:dk2>
        <a:lt2>
          <a:srgbClr val="336600"/>
        </a:lt2>
        <a:accent1>
          <a:srgbClr val="CCCC00"/>
        </a:accent1>
        <a:accent2>
          <a:srgbClr val="669900"/>
        </a:accent2>
        <a:accent3>
          <a:srgbClr val="FFFFFF"/>
        </a:accent3>
        <a:accent4>
          <a:srgbClr val="002A00"/>
        </a:accent4>
        <a:accent5>
          <a:srgbClr val="E2E2AA"/>
        </a:accent5>
        <a:accent6>
          <a:srgbClr val="5C8A00"/>
        </a:accent6>
        <a:hlink>
          <a:srgbClr val="333300"/>
        </a:hlink>
        <a:folHlink>
          <a:srgbClr val="99CC00"/>
        </a:folHlink>
      </a:clrScheme>
      <a:clrMap bg1="lt1" tx1="dk1" bg2="lt2" tx2="dk2" accent1="accent1" accent2="accent2" accent3="accent3" accent4="accent4" accent5="accent5" accent6="accent6" hlink="hlink" folHlink="folHlink"/>
    </a:extraClrScheme>
    <a:extraClrScheme>
      <a:clrScheme name="Pixel 9">
        <a:dk1>
          <a:srgbClr val="000000"/>
        </a:dk1>
        <a:lt1>
          <a:srgbClr val="FFFFFF"/>
        </a:lt1>
        <a:dk2>
          <a:srgbClr val="000000"/>
        </a:dk2>
        <a:lt2>
          <a:srgbClr val="440044"/>
        </a:lt2>
        <a:accent1>
          <a:srgbClr val="FFCCCC"/>
        </a:accent1>
        <a:accent2>
          <a:srgbClr val="790571"/>
        </a:accent2>
        <a:accent3>
          <a:srgbClr val="FFFFFF"/>
        </a:accent3>
        <a:accent4>
          <a:srgbClr val="000000"/>
        </a:accent4>
        <a:accent5>
          <a:srgbClr val="FFE2E2"/>
        </a:accent5>
        <a:accent6>
          <a:srgbClr val="6D0466"/>
        </a:accent6>
        <a:hlink>
          <a:srgbClr val="993366"/>
        </a:hlink>
        <a:folHlink>
          <a:srgbClr val="9F839F"/>
        </a:folHlink>
      </a:clrScheme>
      <a:clrMap bg1="lt1" tx1="dk1" bg2="lt2" tx2="dk2" accent1="accent1" accent2="accent2" accent3="accent3" accent4="accent4" accent5="accent5" accent6="accent6" hlink="hlink" folHlink="folHlink"/>
    </a:extraClrScheme>
    <a:extraClrScheme>
      <a:clrScheme name="Pixel 10">
        <a:dk1>
          <a:srgbClr val="000000"/>
        </a:dk1>
        <a:lt1>
          <a:srgbClr val="FFFFFF"/>
        </a:lt1>
        <a:dk2>
          <a:srgbClr val="000000"/>
        </a:dk2>
        <a:lt2>
          <a:srgbClr val="FF9900"/>
        </a:lt2>
        <a:accent1>
          <a:srgbClr val="FFCC99"/>
        </a:accent1>
        <a:accent2>
          <a:srgbClr val="FBA313"/>
        </a:accent2>
        <a:accent3>
          <a:srgbClr val="FFFFFF"/>
        </a:accent3>
        <a:accent4>
          <a:srgbClr val="000000"/>
        </a:accent4>
        <a:accent5>
          <a:srgbClr val="FFE2CA"/>
        </a:accent5>
        <a:accent6>
          <a:srgbClr val="E39310"/>
        </a:accent6>
        <a:hlink>
          <a:srgbClr val="CC3300"/>
        </a:hlink>
        <a:folHlink>
          <a:srgbClr val="FCC66E"/>
        </a:folHlink>
      </a:clrScheme>
      <a:clrMap bg1="lt1" tx1="dk1" bg2="lt2" tx2="dk2" accent1="accent1" accent2="accent2" accent3="accent3" accent4="accent4" accent5="accent5" accent6="accent6" hlink="hlink" folHlink="folHlink"/>
    </a:extraClrScheme>
    <a:extraClrScheme>
      <a:clrScheme name="Pixel 11">
        <a:dk1>
          <a:srgbClr val="000000"/>
        </a:dk1>
        <a:lt1>
          <a:srgbClr val="FFFFFF"/>
        </a:lt1>
        <a:dk2>
          <a:srgbClr val="000000"/>
        </a:dk2>
        <a:lt2>
          <a:srgbClr val="779F92"/>
        </a:lt2>
        <a:accent1>
          <a:srgbClr val="33CCCC"/>
        </a:accent1>
        <a:accent2>
          <a:srgbClr val="9DC2D7"/>
        </a:accent2>
        <a:accent3>
          <a:srgbClr val="FFFFFF"/>
        </a:accent3>
        <a:accent4>
          <a:srgbClr val="000000"/>
        </a:accent4>
        <a:accent5>
          <a:srgbClr val="ADE2E2"/>
        </a:accent5>
        <a:accent6>
          <a:srgbClr val="8EB0C3"/>
        </a:accent6>
        <a:hlink>
          <a:srgbClr val="006666"/>
        </a:hlink>
        <a:folHlink>
          <a:srgbClr val="CCCCFF"/>
        </a:folHlink>
      </a:clrScheme>
      <a:clrMap bg1="lt1" tx1="dk1" bg2="lt2" tx2="dk2" accent1="accent1" accent2="accent2" accent3="accent3" accent4="accent4" accent5="accent5" accent6="accent6" hlink="hlink" folHlink="folHlink"/>
    </a:extraClrScheme>
    <a:extraClrScheme>
      <a:clrScheme name="Pixel 12">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CCCCE6"/>
        </a:folHlink>
      </a:clrScheme>
      <a:clrMap bg1="lt1" tx1="dk1" bg2="lt2" tx2="dk2" accent1="accent1" accent2="accent2" accent3="accent3" accent4="accent4" accent5="accent5" accent6="accent6" hlink="hlink" folHlink="folHlink"/>
    </a:extraClrScheme>
    <a:extraClrScheme>
      <a:clrScheme name="Pixel 13">
        <a:dk1>
          <a:srgbClr val="000000"/>
        </a:dk1>
        <a:lt1>
          <a:srgbClr val="FFFFFF"/>
        </a:lt1>
        <a:dk2>
          <a:srgbClr val="000000"/>
        </a:dk2>
        <a:lt2>
          <a:srgbClr val="00007D"/>
        </a:lt2>
        <a:accent1>
          <a:srgbClr val="9999FF"/>
        </a:accent1>
        <a:accent2>
          <a:srgbClr val="9999CC"/>
        </a:accent2>
        <a:accent3>
          <a:srgbClr val="FFFFFF"/>
        </a:accent3>
        <a:accent4>
          <a:srgbClr val="000000"/>
        </a:accent4>
        <a:accent5>
          <a:srgbClr val="CACAFF"/>
        </a:accent5>
        <a:accent6>
          <a:srgbClr val="8A8AB9"/>
        </a:accent6>
        <a:hlink>
          <a:srgbClr val="666699"/>
        </a:hlink>
        <a:folHlink>
          <a:srgbClr val="414185"/>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FreshProduce Storyboarding Template</Template>
  <TotalTime>6035</TotalTime>
  <Words>1711</Words>
  <Application>Microsoft Office PowerPoint</Application>
  <PresentationFormat>On-screen Show (4:3)</PresentationFormat>
  <Paragraphs>257</Paragraphs>
  <Slides>41</Slides>
  <Notes>37</Notes>
  <HiddenSlides>0</HiddenSlides>
  <MMClips>41</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41</vt:i4>
      </vt:variant>
    </vt:vector>
  </HeadingPairs>
  <TitlesOfParts>
    <vt:vector size="52" baseType="lpstr">
      <vt:lpstr>ＭＳ Ｐゴシック</vt:lpstr>
      <vt:lpstr>Arial</vt:lpstr>
      <vt:lpstr>Arial Black</vt:lpstr>
      <vt:lpstr>Calibri</vt:lpstr>
      <vt:lpstr>Lucida Console</vt:lpstr>
      <vt:lpstr>Times New Roman</vt:lpstr>
      <vt:lpstr>Verdana</vt:lpstr>
      <vt:lpstr>Wingdings</vt:lpstr>
      <vt:lpstr>FreshProduce Storyboarding Template</vt:lpstr>
      <vt:lpstr>Pixel</vt:lpstr>
      <vt:lpstr>Drawing</vt:lpstr>
      <vt:lpstr>Blueberry Freeze Protection</vt:lpstr>
      <vt:lpstr>Acknowledgements:</vt:lpstr>
      <vt:lpstr>“FREEZE”  or “FROST”?</vt:lpstr>
      <vt:lpstr>Blueberry freeze events in NC</vt:lpstr>
      <vt:lpstr>HOW DOES IT WORK? Phase change of water (liquid to solid) releases HEAT</vt:lpstr>
      <vt:lpstr>Damage would occur at 28 F, but as long as CLEAR ice is constantly forming, flowers and berries never fall below 32 F, even if air temperatures drop to low 20s.</vt:lpstr>
      <vt:lpstr>What Happens when it DOESN’T WORK? Evaporation (liquid to gas) = COOLING</vt:lpstr>
      <vt:lpstr>Impact-type sprinklers (usually brass) are used for overhead irrigation, Spring freeze protection and Summer evaporative cooling.  12 per acre @ 5-6 gallons per minute = ~ 68 gpm/Acre </vt:lpstr>
      <vt:lpstr>Blueberry irrigation systems in southeastern NC rely on surface water from dug ponds.  The water table is close to the surface, so for more water – dig a bigger pond.</vt:lpstr>
      <vt:lpstr>A single pump/pond combination may irrigate 25-30 acres in a typical system.</vt:lpstr>
      <vt:lpstr>PowerPoint Presentation</vt:lpstr>
      <vt:lpstr>PowerPoint Presentation</vt:lpstr>
      <vt:lpstr>PowerPoint Presentation</vt:lpstr>
      <vt:lpstr>PowerPoint Presentation</vt:lpstr>
      <vt:lpstr>NCSU Ideal Tract farm,  April 19, 2001. Almost no damage occurred in fields with irrigation protection.  Without irrigation many fields lost the entire crop.</vt:lpstr>
      <vt:lpstr>Cultivar Powderblue at harvest in July 2001, following a late spring (post-bloom) freeze event on April 19th. </vt:lpstr>
      <vt:lpstr>2007 “Easter Freeze”– Over half the NC blueberry crop was lost.  Prior to the freeze, the crop was estimated at over 30 million lbs.  Surviving production in 2007 was 14.8 Million lbs.  Sites with three- to four-night capacity for overhead freeze protection irrigation, AND with minimum temps at 20oF or above were saved.</vt:lpstr>
      <vt:lpstr>Healthy berry with white ovules (left) versus freeze-damaged.  Note browning of ovules in the berry at right.</vt:lpstr>
      <vt:lpstr>Healthy undamaged flowers (left), cut open to show green ovary and style.  Severely damaged flowers (right) are water-soaked after 48 hrs.</vt:lpstr>
      <vt:lpstr>Near-frozen berries may ripen yet have hollow, soft or corky internal damage (right).</vt:lpstr>
      <vt:lpstr>“frost rings” around the calyx that cause berries to split.  Shown 48 hr (right) and 1 month later.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 System Design Considerations</vt:lpstr>
      <vt:lpstr>1. (continued) -- Capacity and Water Requirements</vt:lpstr>
      <vt:lpstr>2. Preparation the day before a freeze</vt:lpstr>
      <vt:lpstr>3.  Starting, Running and Stopping</vt:lpstr>
      <vt:lpstr>If not done properly, freeze protection irrigation can be more damaging than doing nothing</vt:lpstr>
      <vt:lpstr>Morning after a successful night of freeze protection.  System paid for itself in a single night.</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Author Name:</dc:title>
  <dc:creator>Reviewer</dc:creator>
  <cp:lastModifiedBy>Lizzie Herrera</cp:lastModifiedBy>
  <cp:revision>336</cp:revision>
  <cp:lastPrinted>2019-06-01T22:29:12Z</cp:lastPrinted>
  <dcterms:created xsi:type="dcterms:W3CDTF">2015-08-04T19:10:11Z</dcterms:created>
  <dcterms:modified xsi:type="dcterms:W3CDTF">2019-11-15T21:41:13Z</dcterms:modified>
</cp:coreProperties>
</file>